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84" r:id="rId5"/>
    <p:sldId id="285" r:id="rId6"/>
    <p:sldId id="286" r:id="rId7"/>
    <p:sldId id="260" r:id="rId8"/>
    <p:sldId id="261" r:id="rId9"/>
    <p:sldId id="262" r:id="rId10"/>
    <p:sldId id="272" r:id="rId11"/>
    <p:sldId id="263" r:id="rId12"/>
    <p:sldId id="264" r:id="rId13"/>
    <p:sldId id="287" r:id="rId14"/>
    <p:sldId id="273" r:id="rId15"/>
    <p:sldId id="274" r:id="rId16"/>
    <p:sldId id="265" r:id="rId17"/>
    <p:sldId id="266" r:id="rId18"/>
    <p:sldId id="275" r:id="rId19"/>
    <p:sldId id="276" r:id="rId20"/>
    <p:sldId id="277" r:id="rId21"/>
    <p:sldId id="278" r:id="rId22"/>
    <p:sldId id="267" r:id="rId23"/>
    <p:sldId id="268" r:id="rId24"/>
    <p:sldId id="269" r:id="rId25"/>
    <p:sldId id="270" r:id="rId26"/>
    <p:sldId id="271" r:id="rId27"/>
    <p:sldId id="279" r:id="rId28"/>
    <p:sldId id="280" r:id="rId29"/>
    <p:sldId id="281" r:id="rId30"/>
    <p:sldId id="288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9" autoAdjust="0"/>
    <p:restoredTop sz="94660"/>
  </p:normalViewPr>
  <p:slideViewPr>
    <p:cSldViewPr snapToGrid="0">
      <p:cViewPr>
        <p:scale>
          <a:sx n="87" d="100"/>
          <a:sy n="87" d="100"/>
        </p:scale>
        <p:origin x="-288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BA154A-C191-47E1-A409-516C8F6B16B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D1D71E6-0022-4052-8F43-8BEA85EF6BAE}">
      <dgm:prSet/>
      <dgm:spPr/>
      <dgm:t>
        <a:bodyPr/>
        <a:lstStyle/>
        <a:p>
          <a:pPr rtl="1"/>
          <a:r>
            <a:rPr lang="he-IL" dirty="0"/>
            <a:t>פתיחת חשבון סחר בחינם</a:t>
          </a:r>
          <a:endParaRPr lang="en-US" dirty="0"/>
        </a:p>
      </dgm:t>
    </dgm:pt>
    <dgm:pt modelId="{36E597DB-5428-4DA3-B8F4-1CF90C0FF78D}" type="parTrans" cxnId="{14AB7695-9DB4-48DD-A36C-371BBF0002B6}">
      <dgm:prSet/>
      <dgm:spPr/>
      <dgm:t>
        <a:bodyPr/>
        <a:lstStyle/>
        <a:p>
          <a:endParaRPr lang="en-US"/>
        </a:p>
      </dgm:t>
    </dgm:pt>
    <dgm:pt modelId="{F87542A4-721A-49A1-8A37-8B203D331A7D}" type="sibTrans" cxnId="{14AB7695-9DB4-48DD-A36C-371BBF0002B6}">
      <dgm:prSet/>
      <dgm:spPr/>
      <dgm:t>
        <a:bodyPr/>
        <a:lstStyle/>
        <a:p>
          <a:endParaRPr lang="en-US"/>
        </a:p>
      </dgm:t>
    </dgm:pt>
    <dgm:pt modelId="{EA1233A7-B4C0-4096-9951-81A19CCF7D53}">
      <dgm:prSet/>
      <dgm:spPr/>
      <dgm:t>
        <a:bodyPr/>
        <a:lstStyle/>
        <a:p>
          <a:pPr rtl="1"/>
          <a:r>
            <a:rPr lang="he-IL"/>
            <a:t>קבלת מידע המלצות אנליסטים על מניות שונות</a:t>
          </a:r>
          <a:endParaRPr lang="en-US"/>
        </a:p>
      </dgm:t>
    </dgm:pt>
    <dgm:pt modelId="{D32223F7-E0D1-41FC-B505-2210C94EAD91}" type="parTrans" cxnId="{EB7D9F78-8912-4DF1-923D-1869FF914135}">
      <dgm:prSet/>
      <dgm:spPr/>
      <dgm:t>
        <a:bodyPr/>
        <a:lstStyle/>
        <a:p>
          <a:endParaRPr lang="en-US"/>
        </a:p>
      </dgm:t>
    </dgm:pt>
    <dgm:pt modelId="{7E4ACEB3-8593-405F-8244-C208D014B122}" type="sibTrans" cxnId="{EB7D9F78-8912-4DF1-923D-1869FF914135}">
      <dgm:prSet/>
      <dgm:spPr/>
      <dgm:t>
        <a:bodyPr/>
        <a:lstStyle/>
        <a:p>
          <a:endParaRPr lang="en-US"/>
        </a:p>
      </dgm:t>
    </dgm:pt>
    <dgm:pt modelId="{416958B3-5EED-4342-ACC4-82480FB69763}">
      <dgm:prSet/>
      <dgm:spPr/>
      <dgm:t>
        <a:bodyPr/>
        <a:lstStyle/>
        <a:p>
          <a:pPr algn="r" rtl="1"/>
          <a:r>
            <a:rPr lang="he-IL"/>
            <a:t>קניה ומכירה של מניות ללא עמלות</a:t>
          </a:r>
          <a:endParaRPr lang="en-US"/>
        </a:p>
      </dgm:t>
    </dgm:pt>
    <dgm:pt modelId="{FCB3CB0D-1683-4DE4-AA76-226D38733708}" type="parTrans" cxnId="{AC269202-AD32-4F81-8AF7-6AE2E8CAC7A4}">
      <dgm:prSet/>
      <dgm:spPr/>
      <dgm:t>
        <a:bodyPr/>
        <a:lstStyle/>
        <a:p>
          <a:endParaRPr lang="en-US"/>
        </a:p>
      </dgm:t>
    </dgm:pt>
    <dgm:pt modelId="{88C514CB-28EB-4A29-876E-C111F29686DA}" type="sibTrans" cxnId="{AC269202-AD32-4F81-8AF7-6AE2E8CAC7A4}">
      <dgm:prSet/>
      <dgm:spPr/>
      <dgm:t>
        <a:bodyPr/>
        <a:lstStyle/>
        <a:p>
          <a:endParaRPr lang="en-US"/>
        </a:p>
      </dgm:t>
    </dgm:pt>
    <dgm:pt modelId="{F24663A6-9D49-4730-8177-1EC9F9A0EE18}" type="pres">
      <dgm:prSet presAssocID="{9CBA154A-C191-47E1-A409-516C8F6B16B5}" presName="root" presStyleCnt="0">
        <dgm:presLayoutVars>
          <dgm:dir/>
          <dgm:resizeHandles val="exact"/>
        </dgm:presLayoutVars>
      </dgm:prSet>
      <dgm:spPr/>
    </dgm:pt>
    <dgm:pt modelId="{85A4AEA7-0042-4DCA-A344-2ED09BF7A07C}" type="pres">
      <dgm:prSet presAssocID="{7D1D71E6-0022-4052-8F43-8BEA85EF6BAE}" presName="compNode" presStyleCnt="0"/>
      <dgm:spPr/>
    </dgm:pt>
    <dgm:pt modelId="{0CF261FC-DBD6-420B-B057-211290DF5651}" type="pres">
      <dgm:prSet presAssocID="{7D1D71E6-0022-4052-8F43-8BEA85EF6BAE}" presName="bgRect" presStyleLbl="bgShp" presStyleIdx="0" presStyleCnt="3"/>
      <dgm:spPr>
        <a:solidFill>
          <a:schemeClr val="bg1">
            <a:lumMod val="85000"/>
            <a:lumOff val="15000"/>
          </a:schemeClr>
        </a:solidFill>
      </dgm:spPr>
    </dgm:pt>
    <dgm:pt modelId="{88CC33BC-EFE9-4E8D-B854-8F2677E01112}" type="pres">
      <dgm:prSet presAssocID="{7D1D71E6-0022-4052-8F43-8BEA85EF6B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d"/>
        </a:ext>
      </dgm:extLst>
    </dgm:pt>
    <dgm:pt modelId="{A44EB0C3-C4BB-437C-B743-510844B4DD2D}" type="pres">
      <dgm:prSet presAssocID="{7D1D71E6-0022-4052-8F43-8BEA85EF6BAE}" presName="spaceRect" presStyleCnt="0"/>
      <dgm:spPr/>
    </dgm:pt>
    <dgm:pt modelId="{DB2EEAB1-AC08-4029-9A71-7BBA910DE182}" type="pres">
      <dgm:prSet presAssocID="{7D1D71E6-0022-4052-8F43-8BEA85EF6BAE}" presName="parTx" presStyleLbl="revTx" presStyleIdx="0" presStyleCnt="3" custLinFactNeighborX="-9376" custLinFactNeighborY="-956">
        <dgm:presLayoutVars>
          <dgm:chMax val="0"/>
          <dgm:chPref val="0"/>
        </dgm:presLayoutVars>
      </dgm:prSet>
      <dgm:spPr/>
    </dgm:pt>
    <dgm:pt modelId="{CCB3E92E-A278-4B35-8661-145C5AD12650}" type="pres">
      <dgm:prSet presAssocID="{F87542A4-721A-49A1-8A37-8B203D331A7D}" presName="sibTrans" presStyleCnt="0"/>
      <dgm:spPr/>
    </dgm:pt>
    <dgm:pt modelId="{E13E00A3-65CA-4BCA-BA8E-813A9B96B055}" type="pres">
      <dgm:prSet presAssocID="{EA1233A7-B4C0-4096-9951-81A19CCF7D53}" presName="compNode" presStyleCnt="0"/>
      <dgm:spPr/>
    </dgm:pt>
    <dgm:pt modelId="{009256C5-80EC-48C8-8607-6697E402B2BC}" type="pres">
      <dgm:prSet presAssocID="{EA1233A7-B4C0-4096-9951-81A19CCF7D53}" presName="bgRect" presStyleLbl="bgShp" presStyleIdx="1" presStyleCnt="3" custLinFactNeighborX="-5818" custLinFactNeighborY="0"/>
      <dgm:spPr>
        <a:solidFill>
          <a:schemeClr val="bg1">
            <a:lumMod val="85000"/>
            <a:lumOff val="15000"/>
          </a:schemeClr>
        </a:solidFill>
      </dgm:spPr>
    </dgm:pt>
    <dgm:pt modelId="{4170B057-36E8-47B8-B3C2-E39CBFCCD564}" type="pres">
      <dgm:prSet presAssocID="{EA1233A7-B4C0-4096-9951-81A19CCF7D5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85C67243-0D32-4C58-801F-8A920DB2F357}" type="pres">
      <dgm:prSet presAssocID="{EA1233A7-B4C0-4096-9951-81A19CCF7D53}" presName="spaceRect" presStyleCnt="0"/>
      <dgm:spPr/>
    </dgm:pt>
    <dgm:pt modelId="{913FA8AA-874A-4490-880B-8D92AB3C20DD}" type="pres">
      <dgm:prSet presAssocID="{EA1233A7-B4C0-4096-9951-81A19CCF7D53}" presName="parTx" presStyleLbl="revTx" presStyleIdx="1" presStyleCnt="3" custLinFactNeighborX="-9376" custLinFactNeighborY="-1148">
        <dgm:presLayoutVars>
          <dgm:chMax val="0"/>
          <dgm:chPref val="0"/>
        </dgm:presLayoutVars>
      </dgm:prSet>
      <dgm:spPr/>
    </dgm:pt>
    <dgm:pt modelId="{E86B8985-EA10-4968-BDE5-F7A15113AEB2}" type="pres">
      <dgm:prSet presAssocID="{7E4ACEB3-8593-405F-8244-C208D014B122}" presName="sibTrans" presStyleCnt="0"/>
      <dgm:spPr/>
    </dgm:pt>
    <dgm:pt modelId="{3EDC0839-151B-4FB0-96B1-45763E5F0AA3}" type="pres">
      <dgm:prSet presAssocID="{416958B3-5EED-4342-ACC4-82480FB69763}" presName="compNode" presStyleCnt="0"/>
      <dgm:spPr/>
    </dgm:pt>
    <dgm:pt modelId="{EC5B2364-9364-4661-A11A-0D8E7220B0F1}" type="pres">
      <dgm:prSet presAssocID="{416958B3-5EED-4342-ACC4-82480FB69763}" presName="bgRect" presStyleLbl="bgShp" presStyleIdx="2" presStyleCnt="3" custLinFactNeighborX="-5818" custLinFactNeighborY="957"/>
      <dgm:spPr>
        <a:solidFill>
          <a:schemeClr val="bg1">
            <a:lumMod val="85000"/>
            <a:lumOff val="15000"/>
          </a:schemeClr>
        </a:solidFill>
      </dgm:spPr>
    </dgm:pt>
    <dgm:pt modelId="{93E6AA8A-C95C-4518-9776-12CFA180180D}" type="pres">
      <dgm:prSet presAssocID="{416958B3-5EED-4342-ACC4-82480FB6976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AB662AC5-9C7C-4522-A685-036305295B07}" type="pres">
      <dgm:prSet presAssocID="{416958B3-5EED-4342-ACC4-82480FB69763}" presName="spaceRect" presStyleCnt="0"/>
      <dgm:spPr/>
    </dgm:pt>
    <dgm:pt modelId="{EEA8697E-6E10-408E-99CB-9B0EB6BC76D8}" type="pres">
      <dgm:prSet presAssocID="{416958B3-5EED-4342-ACC4-82480FB69763}" presName="parTx" presStyleLbl="revTx" presStyleIdx="2" presStyleCnt="3" custLinFactNeighborX="-9376" custLinFactNeighborY="-474">
        <dgm:presLayoutVars>
          <dgm:chMax val="0"/>
          <dgm:chPref val="0"/>
        </dgm:presLayoutVars>
      </dgm:prSet>
      <dgm:spPr/>
    </dgm:pt>
  </dgm:ptLst>
  <dgm:cxnLst>
    <dgm:cxn modelId="{AC269202-AD32-4F81-8AF7-6AE2E8CAC7A4}" srcId="{9CBA154A-C191-47E1-A409-516C8F6B16B5}" destId="{416958B3-5EED-4342-ACC4-82480FB69763}" srcOrd="2" destOrd="0" parTransId="{FCB3CB0D-1683-4DE4-AA76-226D38733708}" sibTransId="{88C514CB-28EB-4A29-876E-C111F29686DA}"/>
    <dgm:cxn modelId="{F633BC42-6255-48E2-A37B-A62A02D80BC1}" type="presOf" srcId="{7D1D71E6-0022-4052-8F43-8BEA85EF6BAE}" destId="{DB2EEAB1-AC08-4029-9A71-7BBA910DE182}" srcOrd="0" destOrd="0" presId="urn:microsoft.com/office/officeart/2018/2/layout/IconVerticalSolidList"/>
    <dgm:cxn modelId="{7162E34A-DDFD-47A6-BA7F-4491094D9C43}" type="presOf" srcId="{EA1233A7-B4C0-4096-9951-81A19CCF7D53}" destId="{913FA8AA-874A-4490-880B-8D92AB3C20DD}" srcOrd="0" destOrd="0" presId="urn:microsoft.com/office/officeart/2018/2/layout/IconVerticalSolidList"/>
    <dgm:cxn modelId="{EB7D9F78-8912-4DF1-923D-1869FF914135}" srcId="{9CBA154A-C191-47E1-A409-516C8F6B16B5}" destId="{EA1233A7-B4C0-4096-9951-81A19CCF7D53}" srcOrd="1" destOrd="0" parTransId="{D32223F7-E0D1-41FC-B505-2210C94EAD91}" sibTransId="{7E4ACEB3-8593-405F-8244-C208D014B122}"/>
    <dgm:cxn modelId="{14AB7695-9DB4-48DD-A36C-371BBF0002B6}" srcId="{9CBA154A-C191-47E1-A409-516C8F6B16B5}" destId="{7D1D71E6-0022-4052-8F43-8BEA85EF6BAE}" srcOrd="0" destOrd="0" parTransId="{36E597DB-5428-4DA3-B8F4-1CF90C0FF78D}" sibTransId="{F87542A4-721A-49A1-8A37-8B203D331A7D}"/>
    <dgm:cxn modelId="{5F94E8AD-6636-480A-B103-6631B06A54F9}" type="presOf" srcId="{416958B3-5EED-4342-ACC4-82480FB69763}" destId="{EEA8697E-6E10-408E-99CB-9B0EB6BC76D8}" srcOrd="0" destOrd="0" presId="urn:microsoft.com/office/officeart/2018/2/layout/IconVerticalSolidList"/>
    <dgm:cxn modelId="{904096EE-4A9B-4C8B-A202-F700194FA4BF}" type="presOf" srcId="{9CBA154A-C191-47E1-A409-516C8F6B16B5}" destId="{F24663A6-9D49-4730-8177-1EC9F9A0EE18}" srcOrd="0" destOrd="0" presId="urn:microsoft.com/office/officeart/2018/2/layout/IconVerticalSolidList"/>
    <dgm:cxn modelId="{D16959AD-E3B4-4D45-AC56-76E0EF76CE84}" type="presParOf" srcId="{F24663A6-9D49-4730-8177-1EC9F9A0EE18}" destId="{85A4AEA7-0042-4DCA-A344-2ED09BF7A07C}" srcOrd="0" destOrd="0" presId="urn:microsoft.com/office/officeart/2018/2/layout/IconVerticalSolidList"/>
    <dgm:cxn modelId="{AC900974-BA55-4C0A-99F8-0AC5CC5DB0FD}" type="presParOf" srcId="{85A4AEA7-0042-4DCA-A344-2ED09BF7A07C}" destId="{0CF261FC-DBD6-420B-B057-211290DF5651}" srcOrd="0" destOrd="0" presId="urn:microsoft.com/office/officeart/2018/2/layout/IconVerticalSolidList"/>
    <dgm:cxn modelId="{9CC2BC5C-7AA1-477D-B367-7A93DD8CCC96}" type="presParOf" srcId="{85A4AEA7-0042-4DCA-A344-2ED09BF7A07C}" destId="{88CC33BC-EFE9-4E8D-B854-8F2677E01112}" srcOrd="1" destOrd="0" presId="urn:microsoft.com/office/officeart/2018/2/layout/IconVerticalSolidList"/>
    <dgm:cxn modelId="{85EE1488-E70D-4BCA-82A3-9B53B31A3EEE}" type="presParOf" srcId="{85A4AEA7-0042-4DCA-A344-2ED09BF7A07C}" destId="{A44EB0C3-C4BB-437C-B743-510844B4DD2D}" srcOrd="2" destOrd="0" presId="urn:microsoft.com/office/officeart/2018/2/layout/IconVerticalSolidList"/>
    <dgm:cxn modelId="{2B82F56D-C50A-44B5-84F1-6144D5CA652B}" type="presParOf" srcId="{85A4AEA7-0042-4DCA-A344-2ED09BF7A07C}" destId="{DB2EEAB1-AC08-4029-9A71-7BBA910DE182}" srcOrd="3" destOrd="0" presId="urn:microsoft.com/office/officeart/2018/2/layout/IconVerticalSolidList"/>
    <dgm:cxn modelId="{1FDD35A9-247F-4383-9759-4CCB22F61633}" type="presParOf" srcId="{F24663A6-9D49-4730-8177-1EC9F9A0EE18}" destId="{CCB3E92E-A278-4B35-8661-145C5AD12650}" srcOrd="1" destOrd="0" presId="urn:microsoft.com/office/officeart/2018/2/layout/IconVerticalSolidList"/>
    <dgm:cxn modelId="{B8D8FCB4-3D6E-4BD0-9751-FB43C5824390}" type="presParOf" srcId="{F24663A6-9D49-4730-8177-1EC9F9A0EE18}" destId="{E13E00A3-65CA-4BCA-BA8E-813A9B96B055}" srcOrd="2" destOrd="0" presId="urn:microsoft.com/office/officeart/2018/2/layout/IconVerticalSolidList"/>
    <dgm:cxn modelId="{0022DAD1-1276-4D4D-9ECB-932D2BD88118}" type="presParOf" srcId="{E13E00A3-65CA-4BCA-BA8E-813A9B96B055}" destId="{009256C5-80EC-48C8-8607-6697E402B2BC}" srcOrd="0" destOrd="0" presId="urn:microsoft.com/office/officeart/2018/2/layout/IconVerticalSolidList"/>
    <dgm:cxn modelId="{A15ED39E-05B9-4297-960E-7B9CD22EA80C}" type="presParOf" srcId="{E13E00A3-65CA-4BCA-BA8E-813A9B96B055}" destId="{4170B057-36E8-47B8-B3C2-E39CBFCCD564}" srcOrd="1" destOrd="0" presId="urn:microsoft.com/office/officeart/2018/2/layout/IconVerticalSolidList"/>
    <dgm:cxn modelId="{A7021A03-5035-4D02-9844-86F990CC534B}" type="presParOf" srcId="{E13E00A3-65CA-4BCA-BA8E-813A9B96B055}" destId="{85C67243-0D32-4C58-801F-8A920DB2F357}" srcOrd="2" destOrd="0" presId="urn:microsoft.com/office/officeart/2018/2/layout/IconVerticalSolidList"/>
    <dgm:cxn modelId="{B53CDA41-64B7-40B7-93B9-DEA6EA8A9BEE}" type="presParOf" srcId="{E13E00A3-65CA-4BCA-BA8E-813A9B96B055}" destId="{913FA8AA-874A-4490-880B-8D92AB3C20DD}" srcOrd="3" destOrd="0" presId="urn:microsoft.com/office/officeart/2018/2/layout/IconVerticalSolidList"/>
    <dgm:cxn modelId="{C51518FD-777F-4624-A219-F495B7220B11}" type="presParOf" srcId="{F24663A6-9D49-4730-8177-1EC9F9A0EE18}" destId="{E86B8985-EA10-4968-BDE5-F7A15113AEB2}" srcOrd="3" destOrd="0" presId="urn:microsoft.com/office/officeart/2018/2/layout/IconVerticalSolidList"/>
    <dgm:cxn modelId="{E2DD7ACA-585A-45D0-B596-D5764E27B79C}" type="presParOf" srcId="{F24663A6-9D49-4730-8177-1EC9F9A0EE18}" destId="{3EDC0839-151B-4FB0-96B1-45763E5F0AA3}" srcOrd="4" destOrd="0" presId="urn:microsoft.com/office/officeart/2018/2/layout/IconVerticalSolidList"/>
    <dgm:cxn modelId="{D8ED9B8E-6CFD-45CF-A008-BDDA7C438B82}" type="presParOf" srcId="{3EDC0839-151B-4FB0-96B1-45763E5F0AA3}" destId="{EC5B2364-9364-4661-A11A-0D8E7220B0F1}" srcOrd="0" destOrd="0" presId="urn:microsoft.com/office/officeart/2018/2/layout/IconVerticalSolidList"/>
    <dgm:cxn modelId="{133ED2FC-D71C-4EAA-8F70-DABD6626CF4D}" type="presParOf" srcId="{3EDC0839-151B-4FB0-96B1-45763E5F0AA3}" destId="{93E6AA8A-C95C-4518-9776-12CFA180180D}" srcOrd="1" destOrd="0" presId="urn:microsoft.com/office/officeart/2018/2/layout/IconVerticalSolidList"/>
    <dgm:cxn modelId="{132EFB02-C5B8-4540-8BB5-22580B868022}" type="presParOf" srcId="{3EDC0839-151B-4FB0-96B1-45763E5F0AA3}" destId="{AB662AC5-9C7C-4522-A685-036305295B07}" srcOrd="2" destOrd="0" presId="urn:microsoft.com/office/officeart/2018/2/layout/IconVerticalSolidList"/>
    <dgm:cxn modelId="{26BA0B33-DC7F-4C47-B25D-E3BB2FDED173}" type="presParOf" srcId="{3EDC0839-151B-4FB0-96B1-45763E5F0AA3}" destId="{EEA8697E-6E10-408E-99CB-9B0EB6BC76D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BA154A-C191-47E1-A409-516C8F6B16B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7D1D71E6-0022-4052-8F43-8BEA85EF6BAE}">
      <dgm:prSet/>
      <dgm:spPr/>
      <dgm:t>
        <a:bodyPr/>
        <a:lstStyle/>
        <a:p>
          <a:pPr rtl="1">
            <a:lnSpc>
              <a:spcPct val="100000"/>
            </a:lnSpc>
          </a:pPr>
          <a:r>
            <a:rPr lang="en-US" b="1" dirty="0"/>
            <a:t>Firebase</a:t>
          </a:r>
          <a:r>
            <a:rPr lang="he-IL" b="1" dirty="0"/>
            <a:t>: </a:t>
          </a:r>
          <a:r>
            <a:rPr lang="he-IL" dirty="0"/>
            <a:t>ניהול משתמשים ומסד נתונים</a:t>
          </a:r>
          <a:endParaRPr lang="en-US" dirty="0"/>
        </a:p>
      </dgm:t>
    </dgm:pt>
    <dgm:pt modelId="{36E597DB-5428-4DA3-B8F4-1CF90C0FF78D}" type="parTrans" cxnId="{14AB7695-9DB4-48DD-A36C-371BBF0002B6}">
      <dgm:prSet/>
      <dgm:spPr/>
      <dgm:t>
        <a:bodyPr/>
        <a:lstStyle/>
        <a:p>
          <a:pPr rtl="1"/>
          <a:endParaRPr lang="en-US"/>
        </a:p>
      </dgm:t>
    </dgm:pt>
    <dgm:pt modelId="{F87542A4-721A-49A1-8A37-8B203D331A7D}" type="sibTrans" cxnId="{14AB7695-9DB4-48DD-A36C-371BBF0002B6}">
      <dgm:prSet/>
      <dgm:spPr/>
      <dgm:t>
        <a:bodyPr/>
        <a:lstStyle/>
        <a:p>
          <a:pPr rtl="1"/>
          <a:endParaRPr lang="en-US"/>
        </a:p>
      </dgm:t>
    </dgm:pt>
    <dgm:pt modelId="{EA1233A7-B4C0-4096-9951-81A19CCF7D53}">
      <dgm:prSet/>
      <dgm:spPr/>
      <dgm:t>
        <a:bodyPr/>
        <a:lstStyle/>
        <a:p>
          <a:pPr rtl="1">
            <a:lnSpc>
              <a:spcPct val="100000"/>
            </a:lnSpc>
          </a:pPr>
          <a:r>
            <a:rPr lang="en-US" b="1" dirty="0"/>
            <a:t>Alpaca</a:t>
          </a:r>
          <a:r>
            <a:rPr lang="he-IL" dirty="0"/>
            <a:t>: קניה ומכירה של מניות</a:t>
          </a:r>
          <a:endParaRPr lang="en-US" dirty="0"/>
        </a:p>
      </dgm:t>
    </dgm:pt>
    <dgm:pt modelId="{D32223F7-E0D1-41FC-B505-2210C94EAD91}" type="parTrans" cxnId="{EB7D9F78-8912-4DF1-923D-1869FF914135}">
      <dgm:prSet/>
      <dgm:spPr/>
      <dgm:t>
        <a:bodyPr/>
        <a:lstStyle/>
        <a:p>
          <a:pPr rtl="1"/>
          <a:endParaRPr lang="en-US"/>
        </a:p>
      </dgm:t>
    </dgm:pt>
    <dgm:pt modelId="{7E4ACEB3-8593-405F-8244-C208D014B122}" type="sibTrans" cxnId="{EB7D9F78-8912-4DF1-923D-1869FF914135}">
      <dgm:prSet/>
      <dgm:spPr/>
      <dgm:t>
        <a:bodyPr/>
        <a:lstStyle/>
        <a:p>
          <a:pPr rtl="1"/>
          <a:endParaRPr lang="en-US"/>
        </a:p>
      </dgm:t>
    </dgm:pt>
    <dgm:pt modelId="{416958B3-5EED-4342-ACC4-82480FB69763}">
      <dgm:prSet/>
      <dgm:spPr/>
      <dgm:t>
        <a:bodyPr/>
        <a:lstStyle/>
        <a:p>
          <a:pPr rtl="1">
            <a:lnSpc>
              <a:spcPct val="100000"/>
            </a:lnSpc>
          </a:pPr>
          <a:r>
            <a:rPr lang="en-US" b="1" dirty="0"/>
            <a:t>Finhub</a:t>
          </a:r>
          <a:r>
            <a:rPr lang="he-IL" dirty="0"/>
            <a:t>: מידע והמלצות אנליסטים</a:t>
          </a:r>
          <a:endParaRPr lang="en-US" dirty="0"/>
        </a:p>
      </dgm:t>
    </dgm:pt>
    <dgm:pt modelId="{FCB3CB0D-1683-4DE4-AA76-226D38733708}" type="parTrans" cxnId="{AC269202-AD32-4F81-8AF7-6AE2E8CAC7A4}">
      <dgm:prSet/>
      <dgm:spPr/>
      <dgm:t>
        <a:bodyPr/>
        <a:lstStyle/>
        <a:p>
          <a:pPr rtl="1"/>
          <a:endParaRPr lang="en-US"/>
        </a:p>
      </dgm:t>
    </dgm:pt>
    <dgm:pt modelId="{88C514CB-28EB-4A29-876E-C111F29686DA}" type="sibTrans" cxnId="{AC269202-AD32-4F81-8AF7-6AE2E8CAC7A4}">
      <dgm:prSet/>
      <dgm:spPr/>
      <dgm:t>
        <a:bodyPr/>
        <a:lstStyle/>
        <a:p>
          <a:pPr rtl="1"/>
          <a:endParaRPr lang="en-US"/>
        </a:p>
      </dgm:t>
    </dgm:pt>
    <dgm:pt modelId="{F24663A6-9D49-4730-8177-1EC9F9A0EE18}" type="pres">
      <dgm:prSet presAssocID="{9CBA154A-C191-47E1-A409-516C8F6B16B5}" presName="root" presStyleCnt="0">
        <dgm:presLayoutVars>
          <dgm:dir val="rev"/>
          <dgm:resizeHandles val="exact"/>
        </dgm:presLayoutVars>
      </dgm:prSet>
      <dgm:spPr/>
    </dgm:pt>
    <dgm:pt modelId="{85A4AEA7-0042-4DCA-A344-2ED09BF7A07C}" type="pres">
      <dgm:prSet presAssocID="{7D1D71E6-0022-4052-8F43-8BEA85EF6BAE}" presName="compNode" presStyleCnt="0"/>
      <dgm:spPr/>
    </dgm:pt>
    <dgm:pt modelId="{0CF261FC-DBD6-420B-B057-211290DF5651}" type="pres">
      <dgm:prSet presAssocID="{7D1D71E6-0022-4052-8F43-8BEA85EF6BAE}" presName="bgRect" presStyleLbl="bgShp" presStyleIdx="0" presStyleCnt="3"/>
      <dgm:spPr>
        <a:solidFill>
          <a:schemeClr val="bg1">
            <a:lumMod val="85000"/>
            <a:lumOff val="15000"/>
          </a:schemeClr>
        </a:solidFill>
        <a:effectLst/>
      </dgm:spPr>
    </dgm:pt>
    <dgm:pt modelId="{88CC33BC-EFE9-4E8D-B854-8F2677E01112}" type="pres">
      <dgm:prSet presAssocID="{7D1D71E6-0022-4052-8F43-8BEA85EF6BAE}" presName="iconRect" presStyleLbl="node1" presStyleIdx="0" presStyleCnt="3" custScaleX="127644" custScaleY="132866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A44EB0C3-C4BB-437C-B743-510844B4DD2D}" type="pres">
      <dgm:prSet presAssocID="{7D1D71E6-0022-4052-8F43-8BEA85EF6BAE}" presName="spaceRect" presStyleCnt="0"/>
      <dgm:spPr/>
    </dgm:pt>
    <dgm:pt modelId="{DB2EEAB1-AC08-4029-9A71-7BBA910DE182}" type="pres">
      <dgm:prSet presAssocID="{7D1D71E6-0022-4052-8F43-8BEA85EF6BAE}" presName="parTx" presStyleLbl="revTx" presStyleIdx="0" presStyleCnt="3" custLinFactNeighborX="-9376" custLinFactNeighborY="-956">
        <dgm:presLayoutVars>
          <dgm:chMax val="0"/>
          <dgm:chPref val="0"/>
        </dgm:presLayoutVars>
      </dgm:prSet>
      <dgm:spPr/>
    </dgm:pt>
    <dgm:pt modelId="{CCB3E92E-A278-4B35-8661-145C5AD12650}" type="pres">
      <dgm:prSet presAssocID="{F87542A4-721A-49A1-8A37-8B203D331A7D}" presName="sibTrans" presStyleCnt="0"/>
      <dgm:spPr/>
    </dgm:pt>
    <dgm:pt modelId="{E13E00A3-65CA-4BCA-BA8E-813A9B96B055}" type="pres">
      <dgm:prSet presAssocID="{EA1233A7-B4C0-4096-9951-81A19CCF7D53}" presName="compNode" presStyleCnt="0"/>
      <dgm:spPr/>
    </dgm:pt>
    <dgm:pt modelId="{009256C5-80EC-48C8-8607-6697E402B2BC}" type="pres">
      <dgm:prSet presAssocID="{EA1233A7-B4C0-4096-9951-81A19CCF7D53}" presName="bgRect" presStyleLbl="bgShp" presStyleIdx="1" presStyleCnt="3" custLinFactNeighborX="-5818" custLinFactNeighborY="0"/>
      <dgm:spPr>
        <a:solidFill>
          <a:schemeClr val="bg1">
            <a:lumMod val="85000"/>
            <a:lumOff val="15000"/>
          </a:schemeClr>
        </a:solidFill>
        <a:effectLst/>
      </dgm:spPr>
    </dgm:pt>
    <dgm:pt modelId="{4170B057-36E8-47B8-B3C2-E39CBFCCD564}" type="pres">
      <dgm:prSet presAssocID="{EA1233A7-B4C0-4096-9951-81A19CCF7D53}" presName="iconRect" presStyleLbl="node1" presStyleIdx="1" presStyleCnt="3" custScaleX="127644" custScaleY="132866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85C67243-0D32-4C58-801F-8A920DB2F357}" type="pres">
      <dgm:prSet presAssocID="{EA1233A7-B4C0-4096-9951-81A19CCF7D53}" presName="spaceRect" presStyleCnt="0"/>
      <dgm:spPr/>
    </dgm:pt>
    <dgm:pt modelId="{913FA8AA-874A-4490-880B-8D92AB3C20DD}" type="pres">
      <dgm:prSet presAssocID="{EA1233A7-B4C0-4096-9951-81A19CCF7D53}" presName="parTx" presStyleLbl="revTx" presStyleIdx="1" presStyleCnt="3" custLinFactNeighborX="-9376" custLinFactNeighborY="-1148">
        <dgm:presLayoutVars>
          <dgm:chMax val="0"/>
          <dgm:chPref val="0"/>
        </dgm:presLayoutVars>
      </dgm:prSet>
      <dgm:spPr/>
    </dgm:pt>
    <dgm:pt modelId="{E86B8985-EA10-4968-BDE5-F7A15113AEB2}" type="pres">
      <dgm:prSet presAssocID="{7E4ACEB3-8593-405F-8244-C208D014B122}" presName="sibTrans" presStyleCnt="0"/>
      <dgm:spPr/>
    </dgm:pt>
    <dgm:pt modelId="{3EDC0839-151B-4FB0-96B1-45763E5F0AA3}" type="pres">
      <dgm:prSet presAssocID="{416958B3-5EED-4342-ACC4-82480FB69763}" presName="compNode" presStyleCnt="0"/>
      <dgm:spPr/>
    </dgm:pt>
    <dgm:pt modelId="{EC5B2364-9364-4661-A11A-0D8E7220B0F1}" type="pres">
      <dgm:prSet presAssocID="{416958B3-5EED-4342-ACC4-82480FB69763}" presName="bgRect" presStyleLbl="bgShp" presStyleIdx="2" presStyleCnt="3" custLinFactNeighborX="-5818" custLinFactNeighborY="957"/>
      <dgm:spPr>
        <a:solidFill>
          <a:schemeClr val="bg1">
            <a:lumMod val="85000"/>
            <a:lumOff val="15000"/>
          </a:schemeClr>
        </a:solidFill>
        <a:effectLst/>
      </dgm:spPr>
    </dgm:pt>
    <dgm:pt modelId="{93E6AA8A-C95C-4518-9776-12CFA180180D}" type="pres">
      <dgm:prSet presAssocID="{416958B3-5EED-4342-ACC4-82480FB69763}" presName="iconRect" presStyleLbl="node1" presStyleIdx="2" presStyleCnt="3" custScaleX="127644" custScaleY="132866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>
          <a:noFill/>
        </a:ln>
      </dgm:spPr>
    </dgm:pt>
    <dgm:pt modelId="{AB662AC5-9C7C-4522-A685-036305295B07}" type="pres">
      <dgm:prSet presAssocID="{416958B3-5EED-4342-ACC4-82480FB69763}" presName="spaceRect" presStyleCnt="0"/>
      <dgm:spPr/>
    </dgm:pt>
    <dgm:pt modelId="{EEA8697E-6E10-408E-99CB-9B0EB6BC76D8}" type="pres">
      <dgm:prSet presAssocID="{416958B3-5EED-4342-ACC4-82480FB69763}" presName="parTx" presStyleLbl="revTx" presStyleIdx="2" presStyleCnt="3" custLinFactNeighborX="-9376" custLinFactNeighborY="-474">
        <dgm:presLayoutVars>
          <dgm:chMax val="0"/>
          <dgm:chPref val="0"/>
        </dgm:presLayoutVars>
      </dgm:prSet>
      <dgm:spPr/>
    </dgm:pt>
  </dgm:ptLst>
  <dgm:cxnLst>
    <dgm:cxn modelId="{AC269202-AD32-4F81-8AF7-6AE2E8CAC7A4}" srcId="{9CBA154A-C191-47E1-A409-516C8F6B16B5}" destId="{416958B3-5EED-4342-ACC4-82480FB69763}" srcOrd="2" destOrd="0" parTransId="{FCB3CB0D-1683-4DE4-AA76-226D38733708}" sibTransId="{88C514CB-28EB-4A29-876E-C111F29686DA}"/>
    <dgm:cxn modelId="{F633BC42-6255-48E2-A37B-A62A02D80BC1}" type="presOf" srcId="{7D1D71E6-0022-4052-8F43-8BEA85EF6BAE}" destId="{DB2EEAB1-AC08-4029-9A71-7BBA910DE182}" srcOrd="0" destOrd="0" presId="urn:microsoft.com/office/officeart/2018/2/layout/IconVerticalSolidList"/>
    <dgm:cxn modelId="{7162E34A-DDFD-47A6-BA7F-4491094D9C43}" type="presOf" srcId="{EA1233A7-B4C0-4096-9951-81A19CCF7D53}" destId="{913FA8AA-874A-4490-880B-8D92AB3C20DD}" srcOrd="0" destOrd="0" presId="urn:microsoft.com/office/officeart/2018/2/layout/IconVerticalSolidList"/>
    <dgm:cxn modelId="{EB7D9F78-8912-4DF1-923D-1869FF914135}" srcId="{9CBA154A-C191-47E1-A409-516C8F6B16B5}" destId="{EA1233A7-B4C0-4096-9951-81A19CCF7D53}" srcOrd="1" destOrd="0" parTransId="{D32223F7-E0D1-41FC-B505-2210C94EAD91}" sibTransId="{7E4ACEB3-8593-405F-8244-C208D014B122}"/>
    <dgm:cxn modelId="{14AB7695-9DB4-48DD-A36C-371BBF0002B6}" srcId="{9CBA154A-C191-47E1-A409-516C8F6B16B5}" destId="{7D1D71E6-0022-4052-8F43-8BEA85EF6BAE}" srcOrd="0" destOrd="0" parTransId="{36E597DB-5428-4DA3-B8F4-1CF90C0FF78D}" sibTransId="{F87542A4-721A-49A1-8A37-8B203D331A7D}"/>
    <dgm:cxn modelId="{5F94E8AD-6636-480A-B103-6631B06A54F9}" type="presOf" srcId="{416958B3-5EED-4342-ACC4-82480FB69763}" destId="{EEA8697E-6E10-408E-99CB-9B0EB6BC76D8}" srcOrd="0" destOrd="0" presId="urn:microsoft.com/office/officeart/2018/2/layout/IconVerticalSolidList"/>
    <dgm:cxn modelId="{904096EE-4A9B-4C8B-A202-F700194FA4BF}" type="presOf" srcId="{9CBA154A-C191-47E1-A409-516C8F6B16B5}" destId="{F24663A6-9D49-4730-8177-1EC9F9A0EE18}" srcOrd="0" destOrd="0" presId="urn:microsoft.com/office/officeart/2018/2/layout/IconVerticalSolidList"/>
    <dgm:cxn modelId="{D16959AD-E3B4-4D45-AC56-76E0EF76CE84}" type="presParOf" srcId="{F24663A6-9D49-4730-8177-1EC9F9A0EE18}" destId="{85A4AEA7-0042-4DCA-A344-2ED09BF7A07C}" srcOrd="0" destOrd="0" presId="urn:microsoft.com/office/officeart/2018/2/layout/IconVerticalSolidList"/>
    <dgm:cxn modelId="{AC900974-BA55-4C0A-99F8-0AC5CC5DB0FD}" type="presParOf" srcId="{85A4AEA7-0042-4DCA-A344-2ED09BF7A07C}" destId="{0CF261FC-DBD6-420B-B057-211290DF5651}" srcOrd="0" destOrd="0" presId="urn:microsoft.com/office/officeart/2018/2/layout/IconVerticalSolidList"/>
    <dgm:cxn modelId="{9CC2BC5C-7AA1-477D-B367-7A93DD8CCC96}" type="presParOf" srcId="{85A4AEA7-0042-4DCA-A344-2ED09BF7A07C}" destId="{88CC33BC-EFE9-4E8D-B854-8F2677E01112}" srcOrd="1" destOrd="0" presId="urn:microsoft.com/office/officeart/2018/2/layout/IconVerticalSolidList"/>
    <dgm:cxn modelId="{85EE1488-E70D-4BCA-82A3-9B53B31A3EEE}" type="presParOf" srcId="{85A4AEA7-0042-4DCA-A344-2ED09BF7A07C}" destId="{A44EB0C3-C4BB-437C-B743-510844B4DD2D}" srcOrd="2" destOrd="0" presId="urn:microsoft.com/office/officeart/2018/2/layout/IconVerticalSolidList"/>
    <dgm:cxn modelId="{2B82F56D-C50A-44B5-84F1-6144D5CA652B}" type="presParOf" srcId="{85A4AEA7-0042-4DCA-A344-2ED09BF7A07C}" destId="{DB2EEAB1-AC08-4029-9A71-7BBA910DE182}" srcOrd="3" destOrd="0" presId="urn:microsoft.com/office/officeart/2018/2/layout/IconVerticalSolidList"/>
    <dgm:cxn modelId="{1FDD35A9-247F-4383-9759-4CCB22F61633}" type="presParOf" srcId="{F24663A6-9D49-4730-8177-1EC9F9A0EE18}" destId="{CCB3E92E-A278-4B35-8661-145C5AD12650}" srcOrd="1" destOrd="0" presId="urn:microsoft.com/office/officeart/2018/2/layout/IconVerticalSolidList"/>
    <dgm:cxn modelId="{B8D8FCB4-3D6E-4BD0-9751-FB43C5824390}" type="presParOf" srcId="{F24663A6-9D49-4730-8177-1EC9F9A0EE18}" destId="{E13E00A3-65CA-4BCA-BA8E-813A9B96B055}" srcOrd="2" destOrd="0" presId="urn:microsoft.com/office/officeart/2018/2/layout/IconVerticalSolidList"/>
    <dgm:cxn modelId="{0022DAD1-1276-4D4D-9ECB-932D2BD88118}" type="presParOf" srcId="{E13E00A3-65CA-4BCA-BA8E-813A9B96B055}" destId="{009256C5-80EC-48C8-8607-6697E402B2BC}" srcOrd="0" destOrd="0" presId="urn:microsoft.com/office/officeart/2018/2/layout/IconVerticalSolidList"/>
    <dgm:cxn modelId="{A15ED39E-05B9-4297-960E-7B9CD22EA80C}" type="presParOf" srcId="{E13E00A3-65CA-4BCA-BA8E-813A9B96B055}" destId="{4170B057-36E8-47B8-B3C2-E39CBFCCD564}" srcOrd="1" destOrd="0" presId="urn:microsoft.com/office/officeart/2018/2/layout/IconVerticalSolidList"/>
    <dgm:cxn modelId="{A7021A03-5035-4D02-9844-86F990CC534B}" type="presParOf" srcId="{E13E00A3-65CA-4BCA-BA8E-813A9B96B055}" destId="{85C67243-0D32-4C58-801F-8A920DB2F357}" srcOrd="2" destOrd="0" presId="urn:microsoft.com/office/officeart/2018/2/layout/IconVerticalSolidList"/>
    <dgm:cxn modelId="{B53CDA41-64B7-40B7-93B9-DEA6EA8A9BEE}" type="presParOf" srcId="{E13E00A3-65CA-4BCA-BA8E-813A9B96B055}" destId="{913FA8AA-874A-4490-880B-8D92AB3C20DD}" srcOrd="3" destOrd="0" presId="urn:microsoft.com/office/officeart/2018/2/layout/IconVerticalSolidList"/>
    <dgm:cxn modelId="{C51518FD-777F-4624-A219-F495B7220B11}" type="presParOf" srcId="{F24663A6-9D49-4730-8177-1EC9F9A0EE18}" destId="{E86B8985-EA10-4968-BDE5-F7A15113AEB2}" srcOrd="3" destOrd="0" presId="urn:microsoft.com/office/officeart/2018/2/layout/IconVerticalSolidList"/>
    <dgm:cxn modelId="{E2DD7ACA-585A-45D0-B596-D5764E27B79C}" type="presParOf" srcId="{F24663A6-9D49-4730-8177-1EC9F9A0EE18}" destId="{3EDC0839-151B-4FB0-96B1-45763E5F0AA3}" srcOrd="4" destOrd="0" presId="urn:microsoft.com/office/officeart/2018/2/layout/IconVerticalSolidList"/>
    <dgm:cxn modelId="{D8ED9B8E-6CFD-45CF-A008-BDDA7C438B82}" type="presParOf" srcId="{3EDC0839-151B-4FB0-96B1-45763E5F0AA3}" destId="{EC5B2364-9364-4661-A11A-0D8E7220B0F1}" srcOrd="0" destOrd="0" presId="urn:microsoft.com/office/officeart/2018/2/layout/IconVerticalSolidList"/>
    <dgm:cxn modelId="{133ED2FC-D71C-4EAA-8F70-DABD6626CF4D}" type="presParOf" srcId="{3EDC0839-151B-4FB0-96B1-45763E5F0AA3}" destId="{93E6AA8A-C95C-4518-9776-12CFA180180D}" srcOrd="1" destOrd="0" presId="urn:microsoft.com/office/officeart/2018/2/layout/IconVerticalSolidList"/>
    <dgm:cxn modelId="{132EFB02-C5B8-4540-8BB5-22580B868022}" type="presParOf" srcId="{3EDC0839-151B-4FB0-96B1-45763E5F0AA3}" destId="{AB662AC5-9C7C-4522-A685-036305295B07}" srcOrd="2" destOrd="0" presId="urn:microsoft.com/office/officeart/2018/2/layout/IconVerticalSolidList"/>
    <dgm:cxn modelId="{26BA0B33-DC7F-4C47-B25D-E3BB2FDED173}" type="presParOf" srcId="{3EDC0839-151B-4FB0-96B1-45763E5F0AA3}" destId="{EEA8697E-6E10-408E-99CB-9B0EB6BC76D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F261FC-DBD6-420B-B057-211290DF5651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85000"/>
            <a:lumOff val="1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CC33BC-EFE9-4E8D-B854-8F2677E01112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2EEAB1-AC08-4029-9A71-7BBA910DE182}">
      <dsp:nvSpPr>
        <dsp:cNvPr id="0" name=""/>
        <dsp:cNvSpPr/>
      </dsp:nvSpPr>
      <dsp:spPr>
        <a:xfrm>
          <a:off x="1513056" y="0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500" kern="1200" dirty="0"/>
            <a:t>פתיחת חשבון סחר בחינם</a:t>
          </a:r>
          <a:endParaRPr lang="en-US" sz="2500" kern="1200" dirty="0"/>
        </a:p>
      </dsp:txBody>
      <dsp:txXfrm>
        <a:off x="1513056" y="0"/>
        <a:ext cx="4571887" cy="1681139"/>
      </dsp:txXfrm>
    </dsp:sp>
    <dsp:sp modelId="{009256C5-80EC-48C8-8607-6697E402B2BC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85000"/>
            <a:lumOff val="1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70B057-36E8-47B8-B3C2-E39CBFCCD564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3FA8AA-874A-4490-880B-8D92AB3C20DD}">
      <dsp:nvSpPr>
        <dsp:cNvPr id="0" name=""/>
        <dsp:cNvSpPr/>
      </dsp:nvSpPr>
      <dsp:spPr>
        <a:xfrm>
          <a:off x="1513056" y="20828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500" kern="1200"/>
            <a:t>קבלת מידע המלצות אנליסטים על מניות שונות</a:t>
          </a:r>
          <a:endParaRPr lang="en-US" sz="2500" kern="1200"/>
        </a:p>
      </dsp:txBody>
      <dsp:txXfrm>
        <a:off x="1513056" y="2082843"/>
        <a:ext cx="4571887" cy="1681139"/>
      </dsp:txXfrm>
    </dsp:sp>
    <dsp:sp modelId="{EC5B2364-9364-4661-A11A-0D8E7220B0F1}">
      <dsp:nvSpPr>
        <dsp:cNvPr id="0" name=""/>
        <dsp:cNvSpPr/>
      </dsp:nvSpPr>
      <dsp:spPr>
        <a:xfrm>
          <a:off x="0" y="4204286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85000"/>
            <a:lumOff val="1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E6AA8A-C95C-4518-9776-12CFA180180D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A8697E-6E10-408E-99CB-9B0EB6BC76D8}">
      <dsp:nvSpPr>
        <dsp:cNvPr id="0" name=""/>
        <dsp:cNvSpPr/>
      </dsp:nvSpPr>
      <dsp:spPr>
        <a:xfrm>
          <a:off x="1513056" y="4195599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500" kern="1200"/>
            <a:t>קניה ומכירה של מניות ללא עמלות</a:t>
          </a:r>
          <a:endParaRPr lang="en-US" sz="2500" kern="1200"/>
        </a:p>
      </dsp:txBody>
      <dsp:txXfrm>
        <a:off x="1513056" y="4195599"/>
        <a:ext cx="4571887" cy="16811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F261FC-DBD6-420B-B057-211290DF5651}">
      <dsp:nvSpPr>
        <dsp:cNvPr id="0" name=""/>
        <dsp:cNvSpPr/>
      </dsp:nvSpPr>
      <dsp:spPr>
        <a:xfrm>
          <a:off x="0" y="671"/>
          <a:ext cx="6263640" cy="1572384"/>
        </a:xfrm>
        <a:prstGeom prst="roundRect">
          <a:avLst>
            <a:gd name="adj" fmla="val 10000"/>
          </a:avLst>
        </a:prstGeom>
        <a:solidFill>
          <a:schemeClr val="bg1">
            <a:lumMod val="85000"/>
            <a:lumOff val="1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CC33BC-EFE9-4E8D-B854-8F2677E01112}">
      <dsp:nvSpPr>
        <dsp:cNvPr id="0" name=""/>
        <dsp:cNvSpPr/>
      </dsp:nvSpPr>
      <dsp:spPr>
        <a:xfrm>
          <a:off x="356111" y="212343"/>
          <a:ext cx="1103879" cy="1149040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2EEAB1-AC08-4029-9A71-7BBA910DE182}">
      <dsp:nvSpPr>
        <dsp:cNvPr id="0" name=""/>
        <dsp:cNvSpPr/>
      </dsp:nvSpPr>
      <dsp:spPr>
        <a:xfrm>
          <a:off x="1399102" y="0"/>
          <a:ext cx="4447536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r" defTabSz="1111250" rtl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Firebase</a:t>
          </a:r>
          <a:r>
            <a:rPr lang="he-IL" sz="2500" b="1" kern="1200" dirty="0"/>
            <a:t>: </a:t>
          </a:r>
          <a:r>
            <a:rPr lang="he-IL" sz="2500" kern="1200" dirty="0"/>
            <a:t>ניהול משתמשים ומסד נתונים</a:t>
          </a:r>
          <a:endParaRPr lang="en-US" sz="2500" kern="1200" dirty="0"/>
        </a:p>
      </dsp:txBody>
      <dsp:txXfrm>
        <a:off x="1399102" y="0"/>
        <a:ext cx="4447536" cy="1572384"/>
      </dsp:txXfrm>
    </dsp:sp>
    <dsp:sp modelId="{009256C5-80EC-48C8-8607-6697E402B2BC}">
      <dsp:nvSpPr>
        <dsp:cNvPr id="0" name=""/>
        <dsp:cNvSpPr/>
      </dsp:nvSpPr>
      <dsp:spPr>
        <a:xfrm>
          <a:off x="0" y="1966151"/>
          <a:ext cx="6263640" cy="1572384"/>
        </a:xfrm>
        <a:prstGeom prst="roundRect">
          <a:avLst>
            <a:gd name="adj" fmla="val 10000"/>
          </a:avLst>
        </a:prstGeom>
        <a:solidFill>
          <a:schemeClr val="bg1">
            <a:lumMod val="85000"/>
            <a:lumOff val="1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70B057-36E8-47B8-B3C2-E39CBFCCD564}">
      <dsp:nvSpPr>
        <dsp:cNvPr id="0" name=""/>
        <dsp:cNvSpPr/>
      </dsp:nvSpPr>
      <dsp:spPr>
        <a:xfrm>
          <a:off x="356111" y="2177823"/>
          <a:ext cx="1103879" cy="1149040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3FA8AA-874A-4490-880B-8D92AB3C20DD}">
      <dsp:nvSpPr>
        <dsp:cNvPr id="0" name=""/>
        <dsp:cNvSpPr/>
      </dsp:nvSpPr>
      <dsp:spPr>
        <a:xfrm>
          <a:off x="1399102" y="1948101"/>
          <a:ext cx="4447536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r" defTabSz="1111250" rtl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Alpaca</a:t>
          </a:r>
          <a:r>
            <a:rPr lang="he-IL" sz="2500" kern="1200" dirty="0"/>
            <a:t>: קניה ומכירה של מניות</a:t>
          </a:r>
          <a:endParaRPr lang="en-US" sz="2500" kern="1200" dirty="0"/>
        </a:p>
      </dsp:txBody>
      <dsp:txXfrm>
        <a:off x="1399102" y="1948101"/>
        <a:ext cx="4447536" cy="1572384"/>
      </dsp:txXfrm>
    </dsp:sp>
    <dsp:sp modelId="{EC5B2364-9364-4661-A11A-0D8E7220B0F1}">
      <dsp:nvSpPr>
        <dsp:cNvPr id="0" name=""/>
        <dsp:cNvSpPr/>
      </dsp:nvSpPr>
      <dsp:spPr>
        <a:xfrm>
          <a:off x="0" y="3932303"/>
          <a:ext cx="6263640" cy="1572384"/>
        </a:xfrm>
        <a:prstGeom prst="roundRect">
          <a:avLst>
            <a:gd name="adj" fmla="val 10000"/>
          </a:avLst>
        </a:prstGeom>
        <a:solidFill>
          <a:schemeClr val="bg1">
            <a:lumMod val="85000"/>
            <a:lumOff val="1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E6AA8A-C95C-4518-9776-12CFA180180D}">
      <dsp:nvSpPr>
        <dsp:cNvPr id="0" name=""/>
        <dsp:cNvSpPr/>
      </dsp:nvSpPr>
      <dsp:spPr>
        <a:xfrm>
          <a:off x="356111" y="4143303"/>
          <a:ext cx="1103879" cy="1149040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A8697E-6E10-408E-99CB-9B0EB6BC76D8}">
      <dsp:nvSpPr>
        <dsp:cNvPr id="0" name=""/>
        <dsp:cNvSpPr/>
      </dsp:nvSpPr>
      <dsp:spPr>
        <a:xfrm>
          <a:off x="1399102" y="3924178"/>
          <a:ext cx="4447536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r" defTabSz="1111250" rtl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Finhub</a:t>
          </a:r>
          <a:r>
            <a:rPr lang="he-IL" sz="2500" kern="1200" dirty="0"/>
            <a:t>: מידע והמלצות אנליסטים</a:t>
          </a:r>
          <a:endParaRPr lang="en-US" sz="2500" kern="1200" dirty="0"/>
        </a:p>
      </dsp:txBody>
      <dsp:txXfrm>
        <a:off x="1399102" y="3924178"/>
        <a:ext cx="4447536" cy="15723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2CFDA-1CA8-4210-A098-D60B023A8A6B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FCD1D-D94E-4656-B72F-8F2B25DC0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66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2CFDA-1CA8-4210-A098-D60B023A8A6B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FCD1D-D94E-4656-B72F-8F2B25DC0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573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2CFDA-1CA8-4210-A098-D60B023A8A6B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FCD1D-D94E-4656-B72F-8F2B25DC0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8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2CFDA-1CA8-4210-A098-D60B023A8A6B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FCD1D-D94E-4656-B72F-8F2B25DC0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9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2CFDA-1CA8-4210-A098-D60B023A8A6B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FCD1D-D94E-4656-B72F-8F2B25DC0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166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2CFDA-1CA8-4210-A098-D60B023A8A6B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FCD1D-D94E-4656-B72F-8F2B25DC0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31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2CFDA-1CA8-4210-A098-D60B023A8A6B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FCD1D-D94E-4656-B72F-8F2B25DC0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807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2CFDA-1CA8-4210-A098-D60B023A8A6B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FCD1D-D94E-4656-B72F-8F2B25DC0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01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2CFDA-1CA8-4210-A098-D60B023A8A6B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FCD1D-D94E-4656-B72F-8F2B25DC0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3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2CFDA-1CA8-4210-A098-D60B023A8A6B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FCD1D-D94E-4656-B72F-8F2B25DC0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875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2CFDA-1CA8-4210-A098-D60B023A8A6B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FCD1D-D94E-4656-B72F-8F2B25DC0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432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22CFDA-1CA8-4210-A098-D60B023A8A6B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FCD1D-D94E-4656-B72F-8F2B25DC0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3110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CA472-6267-4160-A95D-156375A88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0650" y="1985963"/>
            <a:ext cx="9410700" cy="2339975"/>
          </a:xfrm>
        </p:spPr>
        <p:txBody>
          <a:bodyPr>
            <a:normAutofit/>
          </a:bodyPr>
          <a:lstStyle/>
          <a:p>
            <a:r>
              <a:rPr lang="en-US" sz="9600" b="1" dirty="0">
                <a:latin typeface="Aharoni" panose="02010803020104030203" pitchFamily="2" charset="-79"/>
                <a:cs typeface="Aharoni" panose="02010803020104030203" pitchFamily="2" charset="-79"/>
              </a:rPr>
              <a:t>STOCKER.</a:t>
            </a:r>
          </a:p>
        </p:txBody>
      </p:sp>
    </p:spTree>
    <p:extLst>
      <p:ext uri="{BB962C8B-B14F-4D97-AF65-F5344CB8AC3E}">
        <p14:creationId xmlns:p14="http://schemas.microsoft.com/office/powerpoint/2010/main" val="31392084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o connection">
            <a:hlinkClick r:id="" action="ppaction://media"/>
            <a:extLst>
              <a:ext uri="{FF2B5EF4-FFF2-40B4-BE49-F238E27FC236}">
                <a16:creationId xmlns:a16="http://schemas.microsoft.com/office/drawing/2014/main" id="{46D01F97-C65E-4D45-BC95-A5F69F62391F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063" end="1505.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33563"/>
            <a:ext cx="3486108" cy="6724437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1C27D1-6104-4A5C-B1F0-6E63EAA52CD2}"/>
              </a:ext>
            </a:extLst>
          </p:cNvPr>
          <p:cNvSpPr/>
          <p:nvPr/>
        </p:nvSpPr>
        <p:spPr>
          <a:xfrm>
            <a:off x="5049199" y="2890391"/>
            <a:ext cx="63046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he-IL" sz="3600" b="1" dirty="0"/>
              <a:t>ניהול בעיות רשת גם במהלך השימוש באפליקציה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523916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iscover">
            <a:hlinkClick r:id="" action="ppaction://media"/>
            <a:extLst>
              <a:ext uri="{FF2B5EF4-FFF2-40B4-BE49-F238E27FC236}">
                <a16:creationId xmlns:a16="http://schemas.microsoft.com/office/drawing/2014/main" id="{97B44519-8129-48FD-BAE6-310996CC7E00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66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08475" y="0"/>
            <a:ext cx="3575050" cy="6896100"/>
          </a:xfr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E65BCD-6FF8-4C44-BB80-5C81199512E2}"/>
              </a:ext>
            </a:extLst>
          </p:cNvPr>
          <p:cNvSpPr/>
          <p:nvPr/>
        </p:nvSpPr>
        <p:spPr>
          <a:xfrm>
            <a:off x="672147" y="826708"/>
            <a:ext cx="2807653" cy="1116392"/>
          </a:xfrm>
          <a:prstGeom prst="roundRect">
            <a:avLst>
              <a:gd name="adj" fmla="val 10000"/>
            </a:avLst>
          </a:prstGeom>
          <a:solidFill>
            <a:schemeClr val="bg1">
              <a:lumMod val="85000"/>
              <a:lumOff val="15000"/>
            </a:schemeClr>
          </a:solidFill>
          <a:effectLst/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 rtl="1"/>
            <a:r>
              <a:rPr lang="he-IL" sz="2800" dirty="0">
                <a:solidFill>
                  <a:schemeClr val="tx1"/>
                </a:solidFill>
              </a:rPr>
              <a:t>תצוגה כרטיסיות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400DC6-614F-4879-A39A-BA069ABC9454}"/>
              </a:ext>
            </a:extLst>
          </p:cNvPr>
          <p:cNvSpPr/>
          <p:nvPr/>
        </p:nvSpPr>
        <p:spPr>
          <a:xfrm>
            <a:off x="8712200" y="4344608"/>
            <a:ext cx="2807653" cy="1116392"/>
          </a:xfrm>
          <a:prstGeom prst="roundRect">
            <a:avLst>
              <a:gd name="adj" fmla="val 10000"/>
            </a:avLst>
          </a:prstGeom>
          <a:solidFill>
            <a:schemeClr val="bg1">
              <a:lumMod val="85000"/>
              <a:lumOff val="15000"/>
            </a:schemeClr>
          </a:solidFill>
          <a:effectLst/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 rtl="1"/>
            <a:r>
              <a:rPr lang="he-IL" sz="2800" dirty="0">
                <a:solidFill>
                  <a:schemeClr val="tx1"/>
                </a:solidFill>
              </a:rPr>
              <a:t>תצוגת רשימה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604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rofile">
            <a:hlinkClick r:id="" action="ppaction://media"/>
            <a:extLst>
              <a:ext uri="{FF2B5EF4-FFF2-40B4-BE49-F238E27FC236}">
                <a16:creationId xmlns:a16="http://schemas.microsoft.com/office/drawing/2014/main" id="{CF2AF691-3829-4A2D-9B29-1802BE293ECB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7079" end="9679.26660000000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5430" y="-130629"/>
            <a:ext cx="3864429" cy="745233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ABD560-F132-4B54-BD6A-934DD9FB44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657" y="-130629"/>
            <a:ext cx="3864429" cy="745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659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rofile">
            <a:hlinkClick r:id="" action="ppaction://media"/>
            <a:extLst>
              <a:ext uri="{FF2B5EF4-FFF2-40B4-BE49-F238E27FC236}">
                <a16:creationId xmlns:a16="http://schemas.microsoft.com/office/drawing/2014/main" id="{CF2AF691-3829-4A2D-9B29-1802BE293ECB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7079" end="9679.26660000000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62886" y="-131684"/>
            <a:ext cx="6066227" cy="11698382"/>
          </a:xfr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450DC50-CDC2-47F5-8FD2-511383A5472B}"/>
              </a:ext>
            </a:extLst>
          </p:cNvPr>
          <p:cNvSpPr/>
          <p:nvPr/>
        </p:nvSpPr>
        <p:spPr>
          <a:xfrm>
            <a:off x="425449" y="4075043"/>
            <a:ext cx="2451100" cy="1282700"/>
          </a:xfrm>
          <a:prstGeom prst="roundRect">
            <a:avLst>
              <a:gd name="adj" fmla="val 10000"/>
            </a:avLst>
          </a:prstGeom>
          <a:solidFill>
            <a:schemeClr val="bg1">
              <a:lumMod val="85000"/>
              <a:lumOff val="15000"/>
            </a:schemeClr>
          </a:solidFill>
          <a:effectLst/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 rtl="1"/>
            <a:r>
              <a:rPr lang="he-IL" sz="2400" dirty="0">
                <a:solidFill>
                  <a:schemeClr val="tx1"/>
                </a:solidFill>
              </a:rPr>
              <a:t>סך הכסף בו ניתן להשתמש (מזומן)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BC9C29C-CBF2-4627-9695-B92A6B10831F}"/>
              </a:ext>
            </a:extLst>
          </p:cNvPr>
          <p:cNvSpPr/>
          <p:nvPr/>
        </p:nvSpPr>
        <p:spPr>
          <a:xfrm>
            <a:off x="9315451" y="4075043"/>
            <a:ext cx="2451100" cy="1282700"/>
          </a:xfrm>
          <a:prstGeom prst="roundRect">
            <a:avLst>
              <a:gd name="adj" fmla="val 10000"/>
            </a:avLst>
          </a:prstGeom>
          <a:solidFill>
            <a:schemeClr val="bg1">
              <a:lumMod val="85000"/>
              <a:lumOff val="15000"/>
            </a:schemeClr>
          </a:solidFill>
          <a:effectLst/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 rtl="1"/>
            <a:r>
              <a:rPr lang="he-IL" sz="2400" dirty="0">
                <a:solidFill>
                  <a:schemeClr val="tx1"/>
                </a:solidFill>
              </a:rPr>
              <a:t>אחוז רווח\הפסד יומי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2758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rofile">
            <a:hlinkClick r:id="" action="ppaction://media"/>
            <a:extLst>
              <a:ext uri="{FF2B5EF4-FFF2-40B4-BE49-F238E27FC236}">
                <a16:creationId xmlns:a16="http://schemas.microsoft.com/office/drawing/2014/main" id="{CF2AF691-3829-4A2D-9B29-1802BE293ECB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8942" end="7417.26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17883" y="0"/>
            <a:ext cx="3556234" cy="6858000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D1E614-B5A1-41DC-A6F4-25AC8F1D7B85}"/>
              </a:ext>
            </a:extLst>
          </p:cNvPr>
          <p:cNvSpPr/>
          <p:nvPr/>
        </p:nvSpPr>
        <p:spPr>
          <a:xfrm>
            <a:off x="5296935" y="2484000"/>
            <a:ext cx="3959031" cy="1889999"/>
          </a:xfrm>
          <a:prstGeom prst="roundRect">
            <a:avLst>
              <a:gd name="adj" fmla="val 10000"/>
            </a:avLst>
          </a:prstGeom>
          <a:solidFill>
            <a:schemeClr val="bg1">
              <a:lumMod val="85000"/>
              <a:lumOff val="15000"/>
            </a:schemeClr>
          </a:solidFill>
          <a:effectLst/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 rtl="1"/>
            <a:r>
              <a:rPr lang="he-IL" sz="3600" dirty="0">
                <a:solidFill>
                  <a:schemeClr val="tx1"/>
                </a:solidFill>
              </a:rPr>
              <a:t>רשימת המניות השייכות למשתמש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2265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4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rofile">
            <a:hlinkClick r:id="" action="ppaction://media"/>
            <a:extLst>
              <a:ext uri="{FF2B5EF4-FFF2-40B4-BE49-F238E27FC236}">
                <a16:creationId xmlns:a16="http://schemas.microsoft.com/office/drawing/2014/main" id="{CF2AF691-3829-4A2D-9B29-1802BE293ECB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9342" end="5726.26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8236" y="-2798560"/>
            <a:ext cx="4286471" cy="8266222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A0D606-A9A1-464A-BFE0-1474044C79DF}"/>
              </a:ext>
            </a:extLst>
          </p:cNvPr>
          <p:cNvSpPr/>
          <p:nvPr/>
        </p:nvSpPr>
        <p:spPr>
          <a:xfrm>
            <a:off x="6298237" y="2793958"/>
            <a:ext cx="50273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he-IL" sz="7200" b="1" dirty="0"/>
              <a:t>מאזן החשבון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37024661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FC4547-3286-46C4-825E-340F7C0EB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654" y="0"/>
            <a:ext cx="3554450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2B3B796-912A-457A-8CC7-ACFBF5A7F023}"/>
              </a:ext>
            </a:extLst>
          </p:cNvPr>
          <p:cNvSpPr/>
          <p:nvPr/>
        </p:nvSpPr>
        <p:spPr>
          <a:xfrm>
            <a:off x="5390866" y="2384525"/>
            <a:ext cx="580449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he-IL" sz="7200" b="1" dirty="0"/>
              <a:t>רשימת מניות מועדפות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15333638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uying">
            <a:hlinkClick r:id="" action="ppaction://media"/>
            <a:extLst>
              <a:ext uri="{FF2B5EF4-FFF2-40B4-BE49-F238E27FC236}">
                <a16:creationId xmlns:a16="http://schemas.microsoft.com/office/drawing/2014/main" id="{2DB20D2A-99D7-4BEA-8BE9-FB8BEC7B08F7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009" end="47891.2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18000" y="0"/>
            <a:ext cx="3556000" cy="6858000"/>
          </a:xfrm>
        </p:spPr>
      </p:pic>
    </p:spTree>
    <p:extLst>
      <p:ext uri="{BB962C8B-B14F-4D97-AF65-F5344CB8AC3E}">
        <p14:creationId xmlns:p14="http://schemas.microsoft.com/office/powerpoint/2010/main" val="507849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F48A4-7114-4998-BF9F-A2BEC442C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buying">
            <a:hlinkClick r:id="" action="ppaction://media"/>
            <a:extLst>
              <a:ext uri="{FF2B5EF4-FFF2-40B4-BE49-F238E27FC236}">
                <a16:creationId xmlns:a16="http://schemas.microsoft.com/office/drawing/2014/main" id="{2DB20D2A-99D7-4BEA-8BE9-FB8BEC7B08F7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7630" end="45957.2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96039" y="668130"/>
            <a:ext cx="5199922" cy="10028420"/>
          </a:xfr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975AEF8-BE4B-4F47-86D2-38C452FA2EDA}"/>
              </a:ext>
            </a:extLst>
          </p:cNvPr>
          <p:cNvSpPr/>
          <p:nvPr/>
        </p:nvSpPr>
        <p:spPr>
          <a:xfrm>
            <a:off x="553804" y="3429000"/>
            <a:ext cx="2772405" cy="1606082"/>
          </a:xfrm>
          <a:prstGeom prst="roundRect">
            <a:avLst>
              <a:gd name="adj" fmla="val 10000"/>
            </a:avLst>
          </a:prstGeom>
          <a:solidFill>
            <a:schemeClr val="bg1">
              <a:lumMod val="85000"/>
              <a:lumOff val="15000"/>
            </a:schemeClr>
          </a:solidFill>
          <a:effectLst/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 rtl="1"/>
            <a:r>
              <a:rPr lang="he-IL" sz="3200" dirty="0">
                <a:solidFill>
                  <a:schemeClr val="tx1"/>
                </a:solidFill>
              </a:rPr>
              <a:t>מחיר מניה אחת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ACCDE4-9E69-4D0B-80C1-3D3A7A0941BD}"/>
              </a:ext>
            </a:extLst>
          </p:cNvPr>
          <p:cNvSpPr/>
          <p:nvPr/>
        </p:nvSpPr>
        <p:spPr>
          <a:xfrm>
            <a:off x="8865791" y="3429000"/>
            <a:ext cx="2772405" cy="1606082"/>
          </a:xfrm>
          <a:prstGeom prst="roundRect">
            <a:avLst>
              <a:gd name="adj" fmla="val 10000"/>
            </a:avLst>
          </a:prstGeom>
          <a:solidFill>
            <a:schemeClr val="bg1">
              <a:lumMod val="85000"/>
              <a:lumOff val="15000"/>
            </a:schemeClr>
          </a:solidFill>
          <a:effectLst/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 rtl="1"/>
            <a:r>
              <a:rPr lang="he-IL" sz="3200" dirty="0">
                <a:solidFill>
                  <a:schemeClr val="tx1"/>
                </a:solidFill>
              </a:rPr>
              <a:t>אחוז שינוי יומי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00E5C8E-1DE5-4378-8727-F65B6C7522D4}"/>
              </a:ext>
            </a:extLst>
          </p:cNvPr>
          <p:cNvSpPr/>
          <p:nvPr/>
        </p:nvSpPr>
        <p:spPr>
          <a:xfrm>
            <a:off x="8865791" y="5167312"/>
            <a:ext cx="2772405" cy="1606082"/>
          </a:xfrm>
          <a:prstGeom prst="roundRect">
            <a:avLst>
              <a:gd name="adj" fmla="val 10000"/>
            </a:avLst>
          </a:prstGeom>
          <a:solidFill>
            <a:schemeClr val="bg1">
              <a:lumMod val="85000"/>
              <a:lumOff val="15000"/>
            </a:schemeClr>
          </a:solidFill>
          <a:effectLst/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 rtl="1"/>
            <a:r>
              <a:rPr lang="he-IL" sz="3200" dirty="0">
                <a:solidFill>
                  <a:schemeClr val="tx1"/>
                </a:solidFill>
              </a:rPr>
              <a:t>מידע על החברה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793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uying">
            <a:hlinkClick r:id="" action="ppaction://media"/>
            <a:extLst>
              <a:ext uri="{FF2B5EF4-FFF2-40B4-BE49-F238E27FC236}">
                <a16:creationId xmlns:a16="http://schemas.microsoft.com/office/drawing/2014/main" id="{2DB20D2A-99D7-4BEA-8BE9-FB8BEC7B08F7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5130" end="24045.2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857" y="-2508710"/>
            <a:ext cx="6157626" cy="11875420"/>
          </a:xfr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00E5C8E-1DE5-4378-8727-F65B6C7522D4}"/>
              </a:ext>
            </a:extLst>
          </p:cNvPr>
          <p:cNvSpPr/>
          <p:nvPr/>
        </p:nvSpPr>
        <p:spPr>
          <a:xfrm>
            <a:off x="6655633" y="1599651"/>
            <a:ext cx="5147455" cy="1638223"/>
          </a:xfrm>
          <a:prstGeom prst="roundRect">
            <a:avLst>
              <a:gd name="adj" fmla="val 10000"/>
            </a:avLst>
          </a:prstGeom>
          <a:solidFill>
            <a:schemeClr val="bg1">
              <a:lumMod val="85000"/>
              <a:lumOff val="15000"/>
            </a:schemeClr>
          </a:solidFill>
          <a:effectLst/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 rtl="1"/>
            <a:r>
              <a:rPr lang="he-IL" sz="3200" dirty="0">
                <a:solidFill>
                  <a:schemeClr val="tx1"/>
                </a:solidFill>
              </a:rPr>
              <a:t>סימולצית השקעה בעבר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720BAC1-EB92-4968-A17A-16ABD8477FF5}"/>
              </a:ext>
            </a:extLst>
          </p:cNvPr>
          <p:cNvSpPr/>
          <p:nvPr/>
        </p:nvSpPr>
        <p:spPr>
          <a:xfrm>
            <a:off x="6655633" y="3670443"/>
            <a:ext cx="5147455" cy="1638223"/>
          </a:xfrm>
          <a:prstGeom prst="roundRect">
            <a:avLst>
              <a:gd name="adj" fmla="val 10000"/>
            </a:avLst>
          </a:prstGeom>
          <a:noFill/>
          <a:effectLst/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 rtl="1"/>
            <a:r>
              <a:rPr lang="he-IL" sz="3200" b="1" dirty="0">
                <a:solidFill>
                  <a:schemeClr val="tx1"/>
                </a:solidFill>
              </a:rPr>
              <a:t>כמה כסף הייתי מרוויח אם הייתי משקיע לפני זמן מסויים?</a:t>
            </a:r>
            <a:endParaRPr lang="en-US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6144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8F3E0-D4D2-4F59-83A7-85DDDFB95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pPr algn="r" rtl="1"/>
            <a:r>
              <a:rPr lang="he-IL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פונקציונאליות</a:t>
            </a:r>
            <a:endParaRPr lang="en-US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DD21B03-C858-4EBE-9802-643BD66815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3794882"/>
              </p:ext>
            </p:extLst>
          </p:nvPr>
        </p:nvGraphicFramePr>
        <p:xfrm>
          <a:off x="5244038" y="486287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68515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uying">
            <a:hlinkClick r:id="" action="ppaction://media"/>
            <a:extLst>
              <a:ext uri="{FF2B5EF4-FFF2-40B4-BE49-F238E27FC236}">
                <a16:creationId xmlns:a16="http://schemas.microsoft.com/office/drawing/2014/main" id="{2DB20D2A-99D7-4BEA-8BE9-FB8BEC7B08F7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64" end="21851.2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857" y="-2508710"/>
            <a:ext cx="6157626" cy="11875420"/>
          </a:xfr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00E5C8E-1DE5-4378-8727-F65B6C7522D4}"/>
              </a:ext>
            </a:extLst>
          </p:cNvPr>
          <p:cNvSpPr/>
          <p:nvPr/>
        </p:nvSpPr>
        <p:spPr>
          <a:xfrm>
            <a:off x="6655633" y="1599651"/>
            <a:ext cx="5147455" cy="1638223"/>
          </a:xfrm>
          <a:prstGeom prst="roundRect">
            <a:avLst>
              <a:gd name="adj" fmla="val 10000"/>
            </a:avLst>
          </a:prstGeom>
          <a:solidFill>
            <a:schemeClr val="bg1">
              <a:lumMod val="85000"/>
              <a:lumOff val="15000"/>
            </a:schemeClr>
          </a:solidFill>
          <a:effectLst/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 rtl="1"/>
            <a:r>
              <a:rPr lang="he-IL" sz="3200" dirty="0">
                <a:solidFill>
                  <a:schemeClr val="tx1"/>
                </a:solidFill>
              </a:rPr>
              <a:t>המלצות אנליסטים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720BAC1-EB92-4968-A17A-16ABD8477FF5}"/>
              </a:ext>
            </a:extLst>
          </p:cNvPr>
          <p:cNvSpPr/>
          <p:nvPr/>
        </p:nvSpPr>
        <p:spPr>
          <a:xfrm>
            <a:off x="6655633" y="3670443"/>
            <a:ext cx="5147455" cy="1638223"/>
          </a:xfrm>
          <a:prstGeom prst="roundRect">
            <a:avLst>
              <a:gd name="adj" fmla="val 10000"/>
            </a:avLst>
          </a:prstGeom>
          <a:noFill/>
          <a:effectLst/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 rtl="1"/>
            <a:r>
              <a:rPr lang="he-IL" sz="3200" b="1" dirty="0">
                <a:solidFill>
                  <a:schemeClr val="tx1"/>
                </a:solidFill>
              </a:rPr>
              <a:t>המלצות פעולה של 20 חברות אנליסטים ידועים</a:t>
            </a:r>
            <a:endParaRPr lang="en-US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6660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uying">
            <a:hlinkClick r:id="" action="ppaction://media"/>
            <a:extLst>
              <a:ext uri="{FF2B5EF4-FFF2-40B4-BE49-F238E27FC236}">
                <a16:creationId xmlns:a16="http://schemas.microsoft.com/office/drawing/2014/main" id="{2DB20D2A-99D7-4BEA-8BE9-FB8BEC7B08F7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36393" end="5017.2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4257" y="0"/>
            <a:ext cx="3556001" cy="6858000"/>
          </a:xfr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00E5C8E-1DE5-4378-8727-F65B6C7522D4}"/>
              </a:ext>
            </a:extLst>
          </p:cNvPr>
          <p:cNvSpPr/>
          <p:nvPr/>
        </p:nvSpPr>
        <p:spPr>
          <a:xfrm>
            <a:off x="6655633" y="1599651"/>
            <a:ext cx="5147455" cy="1638223"/>
          </a:xfrm>
          <a:prstGeom prst="roundRect">
            <a:avLst>
              <a:gd name="adj" fmla="val 10000"/>
            </a:avLst>
          </a:prstGeom>
          <a:solidFill>
            <a:schemeClr val="bg1">
              <a:lumMod val="85000"/>
              <a:lumOff val="15000"/>
            </a:schemeClr>
          </a:solidFill>
          <a:effectLst/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 rtl="1"/>
            <a:r>
              <a:rPr lang="he-IL" sz="3200" dirty="0">
                <a:solidFill>
                  <a:schemeClr val="tx1"/>
                </a:solidFill>
              </a:rPr>
              <a:t>קניית מניה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720BAC1-EB92-4968-A17A-16ABD8477FF5}"/>
              </a:ext>
            </a:extLst>
          </p:cNvPr>
          <p:cNvSpPr/>
          <p:nvPr/>
        </p:nvSpPr>
        <p:spPr>
          <a:xfrm>
            <a:off x="6655633" y="3670443"/>
            <a:ext cx="5147455" cy="1638223"/>
          </a:xfrm>
          <a:prstGeom prst="roundRect">
            <a:avLst>
              <a:gd name="adj" fmla="val 10000"/>
            </a:avLst>
          </a:prstGeom>
          <a:noFill/>
          <a:effectLst/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 rtl="1"/>
            <a:r>
              <a:rPr lang="he-IL" sz="3200" b="1" dirty="0">
                <a:solidFill>
                  <a:schemeClr val="tx1"/>
                </a:solidFill>
              </a:rPr>
              <a:t>ניתן לקנות בין 1 ל 10 מניות החברה</a:t>
            </a:r>
            <a:endParaRPr lang="en-US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1915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09015B-04A3-4810-8A60-57737C230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8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047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AF0E956-AB33-4E0B-BAFF-A4D49D487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9" r="-1" b="12309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336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76AD-EAD1-4E87-AEDE-0BF123EF9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selling">
            <a:hlinkClick r:id="" action="ppaction://media"/>
            <a:extLst>
              <a:ext uri="{FF2B5EF4-FFF2-40B4-BE49-F238E27FC236}">
                <a16:creationId xmlns:a16="http://schemas.microsoft.com/office/drawing/2014/main" id="{3D3A4B57-4CD0-43EC-A5C6-3BF68536BF17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5271" end="4121.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0"/>
            <a:ext cx="3556000" cy="6858000"/>
          </a:xfr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66FC755-6B36-463B-9EFD-B0A33C6C3220}"/>
              </a:ext>
            </a:extLst>
          </p:cNvPr>
          <p:cNvSpPr/>
          <p:nvPr/>
        </p:nvSpPr>
        <p:spPr>
          <a:xfrm>
            <a:off x="6096000" y="2609888"/>
            <a:ext cx="5147455" cy="1638223"/>
          </a:xfrm>
          <a:prstGeom prst="roundRect">
            <a:avLst>
              <a:gd name="adj" fmla="val 10000"/>
            </a:avLst>
          </a:prstGeom>
          <a:solidFill>
            <a:schemeClr val="bg1">
              <a:lumMod val="85000"/>
              <a:lumOff val="15000"/>
            </a:schemeClr>
          </a:solidFill>
          <a:effectLst/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 rtl="1"/>
            <a:r>
              <a:rPr lang="he-IL" sz="4800" dirty="0">
                <a:solidFill>
                  <a:schemeClr val="tx1"/>
                </a:solidFill>
              </a:rPr>
              <a:t>מכירת מנייה</a:t>
            </a:r>
            <a:endParaRPr lang="en-US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2519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09E197-10E5-4E98-837B-E1206241B1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3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593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BA844-D222-4697-B359-06C81168D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dding to favorites">
            <a:hlinkClick r:id="" action="ppaction://media"/>
            <a:extLst>
              <a:ext uri="{FF2B5EF4-FFF2-40B4-BE49-F238E27FC236}">
                <a16:creationId xmlns:a16="http://schemas.microsoft.com/office/drawing/2014/main" id="{6217AE51-8283-4391-8DEF-5198161684BA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270" end="11694.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18000" y="0"/>
            <a:ext cx="3556000" cy="6858000"/>
          </a:xfrm>
        </p:spPr>
      </p:pic>
    </p:spTree>
    <p:extLst>
      <p:ext uri="{BB962C8B-B14F-4D97-AF65-F5344CB8AC3E}">
        <p14:creationId xmlns:p14="http://schemas.microsoft.com/office/powerpoint/2010/main" val="39502299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dding to favorites">
            <a:hlinkClick r:id="" action="ppaction://media"/>
            <a:extLst>
              <a:ext uri="{FF2B5EF4-FFF2-40B4-BE49-F238E27FC236}">
                <a16:creationId xmlns:a16="http://schemas.microsoft.com/office/drawing/2014/main" id="{6217AE51-8283-4391-8DEF-5198161684BA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5781" end="9719.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3562" y="-1830942"/>
            <a:ext cx="6506982" cy="12549180"/>
          </a:xfr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83962B-3E7D-44FD-960A-35C402D4F2D7}"/>
              </a:ext>
            </a:extLst>
          </p:cNvPr>
          <p:cNvSpPr/>
          <p:nvPr/>
        </p:nvSpPr>
        <p:spPr>
          <a:xfrm>
            <a:off x="6760983" y="2609888"/>
            <a:ext cx="5147455" cy="1638223"/>
          </a:xfrm>
          <a:prstGeom prst="roundRect">
            <a:avLst>
              <a:gd name="adj" fmla="val 10000"/>
            </a:avLst>
          </a:prstGeom>
          <a:solidFill>
            <a:schemeClr val="bg1">
              <a:lumMod val="85000"/>
              <a:lumOff val="15000"/>
            </a:schemeClr>
          </a:solidFill>
          <a:effectLst/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 rtl="1"/>
            <a:r>
              <a:rPr lang="he-IL" sz="4000" dirty="0">
                <a:solidFill>
                  <a:schemeClr val="tx1"/>
                </a:solidFill>
              </a:rPr>
              <a:t>הוספת מנייה למועדפים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2615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dding to favorites">
            <a:hlinkClick r:id="" action="ppaction://media"/>
            <a:extLst>
              <a:ext uri="{FF2B5EF4-FFF2-40B4-BE49-F238E27FC236}">
                <a16:creationId xmlns:a16="http://schemas.microsoft.com/office/drawing/2014/main" id="{6217AE51-8283-4391-8DEF-5198161684BA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7756" end="4801.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21241" y="-217358"/>
            <a:ext cx="4333408" cy="8357287"/>
          </a:xfrm>
        </p:spPr>
      </p:pic>
    </p:spTree>
    <p:extLst>
      <p:ext uri="{BB962C8B-B14F-4D97-AF65-F5344CB8AC3E}">
        <p14:creationId xmlns:p14="http://schemas.microsoft.com/office/powerpoint/2010/main" val="14447737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5000">
        <p159:morph option="byObject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dding to favorites">
            <a:hlinkClick r:id="" action="ppaction://media"/>
            <a:extLst>
              <a:ext uri="{FF2B5EF4-FFF2-40B4-BE49-F238E27FC236}">
                <a16:creationId xmlns:a16="http://schemas.microsoft.com/office/drawing/2014/main" id="{6217AE51-8283-4391-8DEF-5198161684BA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2674" end="4800.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35209" y="-532153"/>
            <a:ext cx="6788673" cy="13092441"/>
          </a:xfrm>
        </p:spPr>
      </p:pic>
    </p:spTree>
    <p:extLst>
      <p:ext uri="{BB962C8B-B14F-4D97-AF65-F5344CB8AC3E}">
        <p14:creationId xmlns:p14="http://schemas.microsoft.com/office/powerpoint/2010/main" val="35960798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8F3E0-D4D2-4F59-83A7-85DDDFB95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9100" y="525587"/>
            <a:ext cx="3374136" cy="5567891"/>
          </a:xfrm>
        </p:spPr>
        <p:txBody>
          <a:bodyPr>
            <a:normAutofit/>
          </a:bodyPr>
          <a:lstStyle/>
          <a:p>
            <a:pPr algn="r" rtl="1"/>
            <a:r>
              <a:rPr lang="he-IL" sz="6600" dirty="0">
                <a:latin typeface="Arial" panose="020B0604020202020204" pitchFamily="34" charset="0"/>
                <a:cs typeface="Arial" panose="020B0604020202020204" pitchFamily="34" charset="0"/>
              </a:rPr>
              <a:t>שירותים </a:t>
            </a:r>
            <a:endParaRPr lang="en-US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DD21B03-C858-4EBE-9802-643BD66815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8975322"/>
              </p:ext>
            </p:extLst>
          </p:nvPr>
        </p:nvGraphicFramePr>
        <p:xfrm>
          <a:off x="559308" y="676656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4981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CA472-6267-4160-A95D-156375A88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0650" y="1985963"/>
            <a:ext cx="9410700" cy="2339975"/>
          </a:xfrm>
        </p:spPr>
        <p:txBody>
          <a:bodyPr>
            <a:normAutofit/>
          </a:bodyPr>
          <a:lstStyle/>
          <a:p>
            <a:r>
              <a:rPr lang="en-US" sz="9600" b="1" dirty="0">
                <a:latin typeface="Aharoni" panose="02010803020104030203" pitchFamily="2" charset="-79"/>
                <a:cs typeface="Aharoni" panose="02010803020104030203" pitchFamily="2" charset="-79"/>
              </a:rPr>
              <a:t>STOCKER.</a:t>
            </a:r>
          </a:p>
        </p:txBody>
      </p:sp>
    </p:spTree>
    <p:extLst>
      <p:ext uri="{BB962C8B-B14F-4D97-AF65-F5344CB8AC3E}">
        <p14:creationId xmlns:p14="http://schemas.microsoft.com/office/powerpoint/2010/main" val="1922475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49D94110-A00C-4C35-A219-B4809C9788CC}"/>
              </a:ext>
            </a:extLst>
          </p:cNvPr>
          <p:cNvGrpSpPr>
            <a:grpSpLocks noChangeAspect="1"/>
          </p:cNvGrpSpPr>
          <p:nvPr/>
        </p:nvGrpSpPr>
        <p:grpSpPr>
          <a:xfrm>
            <a:off x="1167126" y="969007"/>
            <a:ext cx="9857748" cy="11777985"/>
            <a:chOff x="1209299" y="456575"/>
            <a:chExt cx="10093286" cy="12059405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3A0E40F7-4274-41EE-9730-C08608882AD1}"/>
                </a:ext>
              </a:extLst>
            </p:cNvPr>
            <p:cNvSpPr/>
            <p:nvPr/>
          </p:nvSpPr>
          <p:spPr>
            <a:xfrm>
              <a:off x="8088899" y="4454875"/>
              <a:ext cx="3213686" cy="1335076"/>
            </a:xfrm>
            <a:prstGeom prst="roundRect">
              <a:avLst>
                <a:gd name="adj" fmla="val 10000"/>
              </a:avLst>
            </a:prstGeom>
            <a:solidFill>
              <a:schemeClr val="bg1">
                <a:lumMod val="85000"/>
                <a:lumOff val="15000"/>
              </a:schemeClr>
            </a:solidFill>
            <a:effectLst/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 rtl="1"/>
              <a:r>
                <a:rPr lang="he-IL" sz="2800" b="1" dirty="0">
                  <a:solidFill>
                    <a:schemeClr val="tx1"/>
                  </a:solidFill>
                </a:rPr>
                <a:t>קבלת רשימה של מניות מה-</a:t>
              </a:r>
              <a:r>
                <a:rPr lang="en-US" sz="2800" b="1" dirty="0">
                  <a:solidFill>
                    <a:schemeClr val="tx1"/>
                  </a:solidFill>
                </a:rPr>
                <a:t>DB</a:t>
              </a:r>
              <a:r>
                <a:rPr lang="he-IL" sz="2800" b="1" dirty="0">
                  <a:solidFill>
                    <a:schemeClr val="tx1"/>
                  </a:solidFill>
                </a:rPr>
                <a:t> 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E3A42EBE-3E65-4CF5-AA70-B2E634DE079C}"/>
                </a:ext>
              </a:extLst>
            </p:cNvPr>
            <p:cNvSpPr/>
            <p:nvPr/>
          </p:nvSpPr>
          <p:spPr>
            <a:xfrm>
              <a:off x="4519335" y="1860447"/>
              <a:ext cx="3153328" cy="1149040"/>
            </a:xfrm>
            <a:prstGeom prst="roundRect">
              <a:avLst>
                <a:gd name="adj" fmla="val 10000"/>
              </a:avLst>
            </a:prstGeom>
            <a:solidFill>
              <a:schemeClr val="bg1">
                <a:lumMod val="85000"/>
                <a:lumOff val="15000"/>
              </a:schemeClr>
            </a:solidFill>
            <a:effectLst/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 rtl="1"/>
              <a:r>
                <a:rPr lang="he-IL" sz="2800" b="1" dirty="0">
                  <a:solidFill>
                    <a:schemeClr val="tx1"/>
                  </a:solidFill>
                </a:rPr>
                <a:t>התחברות לחשבון </a:t>
              </a:r>
              <a:r>
                <a:rPr lang="en-US" sz="2800" b="1" dirty="0">
                  <a:solidFill>
                    <a:schemeClr val="tx1"/>
                  </a:solidFill>
                </a:rPr>
                <a:t>Firebase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F11632A-A23E-42B7-9C41-988759BC8E65}"/>
                </a:ext>
              </a:extLst>
            </p:cNvPr>
            <p:cNvGrpSpPr/>
            <p:nvPr/>
          </p:nvGrpSpPr>
          <p:grpSpPr>
            <a:xfrm>
              <a:off x="1410010" y="3009487"/>
              <a:ext cx="2933984" cy="2780464"/>
              <a:chOff x="1410010" y="3009487"/>
              <a:chExt cx="2933984" cy="2780464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FEA8666-5BB3-488F-ABB3-6096374EB58F}"/>
                  </a:ext>
                </a:extLst>
              </p:cNvPr>
              <p:cNvSpPr/>
              <p:nvPr/>
            </p:nvSpPr>
            <p:spPr>
              <a:xfrm>
                <a:off x="2325062" y="3009487"/>
                <a:ext cx="1103879" cy="1149040"/>
              </a:xfrm>
              <a:prstGeom prst="rect">
                <a:avLst/>
              </a:prstGeom>
              <a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E0DF286E-8C1C-4A38-AA56-A86CED4AC5BB}"/>
                  </a:ext>
                </a:extLst>
              </p:cNvPr>
              <p:cNvSpPr/>
              <p:nvPr/>
            </p:nvSpPr>
            <p:spPr>
              <a:xfrm>
                <a:off x="1410010" y="4454875"/>
                <a:ext cx="2933984" cy="1335076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lumMod val="85000"/>
                  <a:lumOff val="15000"/>
                </a:schemeClr>
              </a:solidFill>
              <a:effectLst/>
            </p:spPr>
            <p:style>
              <a:lnRef idx="0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lstStyle/>
              <a:p>
                <a:pPr algn="ctr" rtl="1"/>
                <a:r>
                  <a:rPr lang="he-IL" sz="2800" b="1" dirty="0">
                    <a:solidFill>
                      <a:schemeClr val="tx1"/>
                    </a:solidFill>
                  </a:rPr>
                  <a:t>התחברות לחשבון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Alpaca</a:t>
                </a:r>
              </a:p>
            </p:txBody>
          </p: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254AAFE-D2AF-466C-ACFF-D4D6F2AA1495}"/>
                </a:ext>
              </a:extLst>
            </p:cNvPr>
            <p:cNvSpPr/>
            <p:nvPr/>
          </p:nvSpPr>
          <p:spPr>
            <a:xfrm>
              <a:off x="9143802" y="3009487"/>
              <a:ext cx="1103879" cy="1149041"/>
            </a:xfrm>
            <a:prstGeom prst="rect">
              <a:avLst/>
            </a:prstGeom>
            <a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618D68C-C86E-4EF6-BCF5-09AB352F4650}"/>
                </a:ext>
              </a:extLst>
            </p:cNvPr>
            <p:cNvSpPr/>
            <p:nvPr/>
          </p:nvSpPr>
          <p:spPr>
            <a:xfrm>
              <a:off x="5544060" y="456575"/>
              <a:ext cx="1103879" cy="1149041"/>
            </a:xfrm>
            <a:prstGeom prst="rect">
              <a:avLst/>
            </a:prstGeom>
            <a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7FE6C90-5B2E-4252-9DAB-6CFC1CBCC114}"/>
                </a:ext>
              </a:extLst>
            </p:cNvPr>
            <p:cNvGrpSpPr/>
            <p:nvPr/>
          </p:nvGrpSpPr>
          <p:grpSpPr>
            <a:xfrm>
              <a:off x="8088899" y="6916001"/>
              <a:ext cx="3213686" cy="2675847"/>
              <a:chOff x="-2830228" y="6643933"/>
              <a:chExt cx="3213686" cy="2675845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FFBF25B7-3A67-40A4-A158-DFD503C10B82}"/>
                  </a:ext>
                </a:extLst>
              </p:cNvPr>
              <p:cNvSpPr/>
              <p:nvPr/>
            </p:nvSpPr>
            <p:spPr>
              <a:xfrm>
                <a:off x="-2830228" y="7984702"/>
                <a:ext cx="3213686" cy="1335076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lumMod val="85000"/>
                  <a:lumOff val="15000"/>
                </a:schemeClr>
              </a:solidFill>
              <a:effectLst/>
            </p:spPr>
            <p:style>
              <a:lnRef idx="0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lstStyle/>
              <a:p>
                <a:pPr algn="ctr" rtl="1"/>
                <a:r>
                  <a:rPr lang="he-IL" sz="3200" b="1" dirty="0">
                    <a:solidFill>
                      <a:schemeClr val="tx1"/>
                    </a:solidFill>
                  </a:rPr>
                  <a:t>מילוי נתוני מניה עדכניים</a:t>
                </a:r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AA8A421-0E27-47E3-A5B6-45F64A889B50}"/>
                  </a:ext>
                </a:extLst>
              </p:cNvPr>
              <p:cNvSpPr/>
              <p:nvPr/>
            </p:nvSpPr>
            <p:spPr>
              <a:xfrm>
                <a:off x="-1775325" y="6643933"/>
                <a:ext cx="1103879" cy="1149040"/>
              </a:xfrm>
              <a:prstGeom prst="rect">
                <a:avLst/>
              </a:prstGeom>
              <a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1000" r="-11000"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386FBB7-38BC-4A83-9DDC-1BDEBF409355}"/>
                </a:ext>
              </a:extLst>
            </p:cNvPr>
            <p:cNvGrpSpPr/>
            <p:nvPr/>
          </p:nvGrpSpPr>
          <p:grpSpPr>
            <a:xfrm>
              <a:off x="1410010" y="6808537"/>
              <a:ext cx="2933984" cy="2780464"/>
              <a:chOff x="1410010" y="3009487"/>
              <a:chExt cx="2933984" cy="2780464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20F5B9F6-3F60-4BDC-B67D-8008E69F4FC6}"/>
                  </a:ext>
                </a:extLst>
              </p:cNvPr>
              <p:cNvSpPr/>
              <p:nvPr/>
            </p:nvSpPr>
            <p:spPr>
              <a:xfrm>
                <a:off x="2325062" y="3009487"/>
                <a:ext cx="1103879" cy="1149040"/>
              </a:xfrm>
              <a:prstGeom prst="rect">
                <a:avLst/>
              </a:prstGeom>
              <a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AB439E5E-EB4A-439D-9684-B41AF10F3F59}"/>
                  </a:ext>
                </a:extLst>
              </p:cNvPr>
              <p:cNvSpPr/>
              <p:nvPr/>
            </p:nvSpPr>
            <p:spPr>
              <a:xfrm>
                <a:off x="1410010" y="4454875"/>
                <a:ext cx="2933984" cy="1335076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lumMod val="85000"/>
                  <a:lumOff val="15000"/>
                </a:schemeClr>
              </a:solidFill>
              <a:effectLst/>
            </p:spPr>
            <p:style>
              <a:lnRef idx="0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lstStyle/>
              <a:p>
                <a:pPr algn="ctr" rtl="1"/>
                <a:r>
                  <a:rPr lang="he-IL" sz="3200" b="1" dirty="0">
                    <a:solidFill>
                      <a:schemeClr val="tx1"/>
                    </a:solidFill>
                  </a:rPr>
                  <a:t>קבלת מידע על החשבון</a:t>
                </a:r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2E68DB79-4970-4632-8CE2-8656B914EB93}"/>
                </a:ext>
              </a:extLst>
            </p:cNvPr>
            <p:cNvSpPr/>
            <p:nvPr/>
          </p:nvSpPr>
          <p:spPr>
            <a:xfrm>
              <a:off x="1209299" y="11366940"/>
              <a:ext cx="3153328" cy="1149040"/>
            </a:xfrm>
            <a:prstGeom prst="roundRect">
              <a:avLst>
                <a:gd name="adj" fmla="val 10000"/>
              </a:avLst>
            </a:prstGeom>
            <a:solidFill>
              <a:schemeClr val="bg1">
                <a:lumMod val="85000"/>
                <a:lumOff val="15000"/>
              </a:schemeClr>
            </a:solidFill>
            <a:effectLst/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 rtl="1"/>
              <a:r>
                <a:rPr lang="he-IL" sz="3200" b="1" dirty="0">
                  <a:solidFill>
                    <a:schemeClr val="tx1"/>
                  </a:solidFill>
                </a:rPr>
                <a:t>קנייה</a:t>
              </a:r>
              <a:endParaRPr lang="en-US" sz="3200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6DBCD119-CEA0-430A-B058-16AA911ADE6F}"/>
                </a:ext>
              </a:extLst>
            </p:cNvPr>
            <p:cNvSpPr/>
            <p:nvPr/>
          </p:nvSpPr>
          <p:spPr>
            <a:xfrm>
              <a:off x="4649099" y="11366940"/>
              <a:ext cx="3153328" cy="1149040"/>
            </a:xfrm>
            <a:prstGeom prst="roundRect">
              <a:avLst>
                <a:gd name="adj" fmla="val 10000"/>
              </a:avLst>
            </a:prstGeom>
            <a:solidFill>
              <a:schemeClr val="bg1">
                <a:lumMod val="85000"/>
                <a:lumOff val="15000"/>
              </a:schemeClr>
            </a:solidFill>
            <a:effectLst/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 rtl="1"/>
              <a:r>
                <a:rPr lang="he-IL" sz="3200" b="1" dirty="0">
                  <a:solidFill>
                    <a:schemeClr val="tx1"/>
                  </a:solidFill>
                </a:rPr>
                <a:t>מכירה</a:t>
              </a:r>
              <a:endParaRPr lang="en-US" sz="3200" b="1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C0010852-E1C2-4E6B-BE98-2A3A696599C6}"/>
                </a:ext>
              </a:extLst>
            </p:cNvPr>
            <p:cNvSpPr/>
            <p:nvPr/>
          </p:nvSpPr>
          <p:spPr>
            <a:xfrm>
              <a:off x="8088899" y="11366940"/>
              <a:ext cx="3153328" cy="1149040"/>
            </a:xfrm>
            <a:prstGeom prst="roundRect">
              <a:avLst>
                <a:gd name="adj" fmla="val 10000"/>
              </a:avLst>
            </a:prstGeom>
            <a:solidFill>
              <a:schemeClr val="bg1">
                <a:lumMod val="85000"/>
                <a:lumOff val="15000"/>
              </a:schemeClr>
            </a:solidFill>
            <a:effectLst/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 rtl="1"/>
              <a:r>
                <a:rPr lang="he-IL" sz="3200" b="1" dirty="0">
                  <a:solidFill>
                    <a:schemeClr val="tx1"/>
                  </a:solidFill>
                </a:rPr>
                <a:t>הוספה למועדפים</a:t>
              </a:r>
              <a:endParaRPr lang="en-US" sz="3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547EA69-036C-4F88-BA74-803E60055D26}"/>
                </a:ext>
              </a:extLst>
            </p:cNvPr>
            <p:cNvCxnSpPr>
              <a:cxnSpLocks/>
              <a:stCxn id="60" idx="2"/>
              <a:endCxn id="43" idx="0"/>
            </p:cNvCxnSpPr>
            <p:nvPr/>
          </p:nvCxnSpPr>
          <p:spPr>
            <a:xfrm flipH="1">
              <a:off x="2785963" y="9589001"/>
              <a:ext cx="91040" cy="17779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86FCD91C-34DD-4FB8-AF25-E8534FC883BE}"/>
                </a:ext>
              </a:extLst>
            </p:cNvPr>
            <p:cNvCxnSpPr>
              <a:cxnSpLocks/>
              <a:stCxn id="60" idx="2"/>
              <a:endCxn id="44" idx="0"/>
            </p:cNvCxnSpPr>
            <p:nvPr/>
          </p:nvCxnSpPr>
          <p:spPr>
            <a:xfrm>
              <a:off x="2877003" y="9589001"/>
              <a:ext cx="3348760" cy="17779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1034140-C51A-40B4-B410-C67E568ADA2B}"/>
                </a:ext>
              </a:extLst>
            </p:cNvPr>
            <p:cNvCxnSpPr>
              <a:cxnSpLocks/>
              <a:stCxn id="60" idx="2"/>
              <a:endCxn id="46" idx="0"/>
            </p:cNvCxnSpPr>
            <p:nvPr/>
          </p:nvCxnSpPr>
          <p:spPr>
            <a:xfrm>
              <a:off x="2877003" y="9589001"/>
              <a:ext cx="6788561" cy="17779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3024A73-ED97-463C-B86B-A5B1E3299201}"/>
                </a:ext>
              </a:extLst>
            </p:cNvPr>
            <p:cNvCxnSpPr>
              <a:cxnSpLocks/>
              <a:stCxn id="61" idx="2"/>
              <a:endCxn id="46" idx="0"/>
            </p:cNvCxnSpPr>
            <p:nvPr/>
          </p:nvCxnSpPr>
          <p:spPr>
            <a:xfrm flipH="1">
              <a:off x="9665563" y="9591847"/>
              <a:ext cx="30180" cy="17750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0D82D59-3998-47FA-904D-47E8E64F8AD6}"/>
                </a:ext>
              </a:extLst>
            </p:cNvPr>
            <p:cNvCxnSpPr>
              <a:cxnSpLocks/>
              <a:stCxn id="64" idx="2"/>
              <a:endCxn id="59" idx="0"/>
            </p:cNvCxnSpPr>
            <p:nvPr/>
          </p:nvCxnSpPr>
          <p:spPr>
            <a:xfrm>
              <a:off x="2877002" y="5789951"/>
              <a:ext cx="0" cy="10185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750CB1F-F9D2-4ED5-AF0B-5EC47ABF7400}"/>
                </a:ext>
              </a:extLst>
            </p:cNvPr>
            <p:cNvCxnSpPr>
              <a:cxnSpLocks/>
              <a:stCxn id="35" idx="2"/>
              <a:endCxn id="64" idx="3"/>
            </p:cNvCxnSpPr>
            <p:nvPr/>
          </p:nvCxnSpPr>
          <p:spPr>
            <a:xfrm flipH="1">
              <a:off x="4343994" y="3009487"/>
              <a:ext cx="1752005" cy="21129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40F25FA-D3EF-4FF2-ABD3-AC672A5D3A4C}"/>
                </a:ext>
              </a:extLst>
            </p:cNvPr>
            <p:cNvCxnSpPr>
              <a:cxnSpLocks/>
              <a:stCxn id="35" idx="2"/>
              <a:endCxn id="33" idx="1"/>
            </p:cNvCxnSpPr>
            <p:nvPr/>
          </p:nvCxnSpPr>
          <p:spPr>
            <a:xfrm>
              <a:off x="6095999" y="3009487"/>
              <a:ext cx="1992900" cy="21129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6CF926B-305D-492C-B904-6BDE8D111D35}"/>
                </a:ext>
              </a:extLst>
            </p:cNvPr>
            <p:cNvCxnSpPr>
              <a:cxnSpLocks/>
              <a:stCxn id="33" idx="2"/>
              <a:endCxn id="62" idx="0"/>
            </p:cNvCxnSpPr>
            <p:nvPr/>
          </p:nvCxnSpPr>
          <p:spPr>
            <a:xfrm>
              <a:off x="9695743" y="5789950"/>
              <a:ext cx="0" cy="11260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03022F7-3E05-45EC-A092-B932CF0D7275}"/>
                </a:ext>
              </a:extLst>
            </p:cNvPr>
            <p:cNvCxnSpPr>
              <a:cxnSpLocks/>
              <a:stCxn id="61" idx="2"/>
              <a:endCxn id="44" idx="0"/>
            </p:cNvCxnSpPr>
            <p:nvPr/>
          </p:nvCxnSpPr>
          <p:spPr>
            <a:xfrm flipH="1">
              <a:off x="6225763" y="9591847"/>
              <a:ext cx="3469980" cy="17750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1CF8D7D0-9DF8-4FDA-9586-F052A549DA6D}"/>
                </a:ext>
              </a:extLst>
            </p:cNvPr>
            <p:cNvCxnSpPr>
              <a:cxnSpLocks/>
              <a:stCxn id="61" idx="2"/>
              <a:endCxn id="43" idx="0"/>
            </p:cNvCxnSpPr>
            <p:nvPr/>
          </p:nvCxnSpPr>
          <p:spPr>
            <a:xfrm flipH="1">
              <a:off x="2785963" y="9591847"/>
              <a:ext cx="6909780" cy="17750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152967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49D94110-A00C-4C35-A219-B4809C9788CC}"/>
              </a:ext>
            </a:extLst>
          </p:cNvPr>
          <p:cNvGrpSpPr>
            <a:grpSpLocks noChangeAspect="1"/>
          </p:cNvGrpSpPr>
          <p:nvPr/>
        </p:nvGrpSpPr>
        <p:grpSpPr>
          <a:xfrm>
            <a:off x="1167126" y="-2221031"/>
            <a:ext cx="9857748" cy="11777985"/>
            <a:chOff x="1209299" y="456575"/>
            <a:chExt cx="10093286" cy="12059405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3A0E40F7-4274-41EE-9730-C08608882AD1}"/>
                </a:ext>
              </a:extLst>
            </p:cNvPr>
            <p:cNvSpPr/>
            <p:nvPr/>
          </p:nvSpPr>
          <p:spPr>
            <a:xfrm>
              <a:off x="8088899" y="4454875"/>
              <a:ext cx="3213686" cy="1335076"/>
            </a:xfrm>
            <a:prstGeom prst="roundRect">
              <a:avLst>
                <a:gd name="adj" fmla="val 10000"/>
              </a:avLst>
            </a:prstGeom>
            <a:solidFill>
              <a:schemeClr val="bg1">
                <a:lumMod val="85000"/>
                <a:lumOff val="15000"/>
              </a:schemeClr>
            </a:solidFill>
            <a:effectLst/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 rtl="1"/>
              <a:r>
                <a:rPr lang="he-IL" sz="2800" b="1" dirty="0">
                  <a:solidFill>
                    <a:schemeClr val="tx1"/>
                  </a:solidFill>
                </a:rPr>
                <a:t>קבלת רשימה של מניות מה-</a:t>
              </a:r>
              <a:r>
                <a:rPr lang="en-US" sz="2800" b="1" dirty="0">
                  <a:solidFill>
                    <a:schemeClr val="tx1"/>
                  </a:solidFill>
                </a:rPr>
                <a:t>DB</a:t>
              </a:r>
              <a:r>
                <a:rPr lang="he-IL" sz="2800" b="1" dirty="0">
                  <a:solidFill>
                    <a:schemeClr val="tx1"/>
                  </a:solidFill>
                </a:rPr>
                <a:t> 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E3A42EBE-3E65-4CF5-AA70-B2E634DE079C}"/>
                </a:ext>
              </a:extLst>
            </p:cNvPr>
            <p:cNvSpPr/>
            <p:nvPr/>
          </p:nvSpPr>
          <p:spPr>
            <a:xfrm>
              <a:off x="4519335" y="1860447"/>
              <a:ext cx="3153328" cy="1149040"/>
            </a:xfrm>
            <a:prstGeom prst="roundRect">
              <a:avLst>
                <a:gd name="adj" fmla="val 10000"/>
              </a:avLst>
            </a:prstGeom>
            <a:solidFill>
              <a:schemeClr val="bg1">
                <a:lumMod val="85000"/>
                <a:lumOff val="15000"/>
              </a:schemeClr>
            </a:solidFill>
            <a:effectLst/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 rtl="1"/>
              <a:r>
                <a:rPr lang="he-IL" sz="2800" b="1" dirty="0">
                  <a:solidFill>
                    <a:schemeClr val="tx1"/>
                  </a:solidFill>
                </a:rPr>
                <a:t>התחברות לחשבון </a:t>
              </a:r>
              <a:r>
                <a:rPr lang="en-US" sz="2800" b="1" dirty="0">
                  <a:solidFill>
                    <a:schemeClr val="tx1"/>
                  </a:solidFill>
                </a:rPr>
                <a:t>Firebase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F11632A-A23E-42B7-9C41-988759BC8E65}"/>
                </a:ext>
              </a:extLst>
            </p:cNvPr>
            <p:cNvGrpSpPr/>
            <p:nvPr/>
          </p:nvGrpSpPr>
          <p:grpSpPr>
            <a:xfrm>
              <a:off x="1410010" y="3009487"/>
              <a:ext cx="2933984" cy="2780464"/>
              <a:chOff x="1410010" y="3009487"/>
              <a:chExt cx="2933984" cy="2780464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FEA8666-5BB3-488F-ABB3-6096374EB58F}"/>
                  </a:ext>
                </a:extLst>
              </p:cNvPr>
              <p:cNvSpPr/>
              <p:nvPr/>
            </p:nvSpPr>
            <p:spPr>
              <a:xfrm>
                <a:off x="2325062" y="3009487"/>
                <a:ext cx="1103879" cy="1149040"/>
              </a:xfrm>
              <a:prstGeom prst="rect">
                <a:avLst/>
              </a:prstGeom>
              <a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E0DF286E-8C1C-4A38-AA56-A86CED4AC5BB}"/>
                  </a:ext>
                </a:extLst>
              </p:cNvPr>
              <p:cNvSpPr/>
              <p:nvPr/>
            </p:nvSpPr>
            <p:spPr>
              <a:xfrm>
                <a:off x="1410010" y="4454875"/>
                <a:ext cx="2933984" cy="1335076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lumMod val="85000"/>
                  <a:lumOff val="15000"/>
                </a:schemeClr>
              </a:solidFill>
              <a:effectLst/>
            </p:spPr>
            <p:style>
              <a:lnRef idx="0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lstStyle/>
              <a:p>
                <a:pPr algn="ctr" rtl="1"/>
                <a:r>
                  <a:rPr lang="he-IL" sz="2800" b="1" dirty="0">
                    <a:solidFill>
                      <a:schemeClr val="tx1"/>
                    </a:solidFill>
                  </a:rPr>
                  <a:t>התחברות לחשבון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Alpaca</a:t>
                </a:r>
              </a:p>
            </p:txBody>
          </p: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254AAFE-D2AF-466C-ACFF-D4D6F2AA1495}"/>
                </a:ext>
              </a:extLst>
            </p:cNvPr>
            <p:cNvSpPr/>
            <p:nvPr/>
          </p:nvSpPr>
          <p:spPr>
            <a:xfrm>
              <a:off x="9143802" y="3009487"/>
              <a:ext cx="1103879" cy="1149041"/>
            </a:xfrm>
            <a:prstGeom prst="rect">
              <a:avLst/>
            </a:prstGeom>
            <a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618D68C-C86E-4EF6-BCF5-09AB352F4650}"/>
                </a:ext>
              </a:extLst>
            </p:cNvPr>
            <p:cNvSpPr/>
            <p:nvPr/>
          </p:nvSpPr>
          <p:spPr>
            <a:xfrm>
              <a:off x="5544060" y="456575"/>
              <a:ext cx="1103879" cy="1149041"/>
            </a:xfrm>
            <a:prstGeom prst="rect">
              <a:avLst/>
            </a:prstGeom>
            <a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7FE6C90-5B2E-4252-9DAB-6CFC1CBCC114}"/>
                </a:ext>
              </a:extLst>
            </p:cNvPr>
            <p:cNvGrpSpPr/>
            <p:nvPr/>
          </p:nvGrpSpPr>
          <p:grpSpPr>
            <a:xfrm>
              <a:off x="8088899" y="6916001"/>
              <a:ext cx="3213686" cy="2675847"/>
              <a:chOff x="-2830228" y="6643933"/>
              <a:chExt cx="3213686" cy="2675845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FFBF25B7-3A67-40A4-A158-DFD503C10B82}"/>
                  </a:ext>
                </a:extLst>
              </p:cNvPr>
              <p:cNvSpPr/>
              <p:nvPr/>
            </p:nvSpPr>
            <p:spPr>
              <a:xfrm>
                <a:off x="-2830228" y="7984702"/>
                <a:ext cx="3213686" cy="1335076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lumMod val="85000"/>
                  <a:lumOff val="15000"/>
                </a:schemeClr>
              </a:solidFill>
              <a:effectLst/>
            </p:spPr>
            <p:style>
              <a:lnRef idx="0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lstStyle/>
              <a:p>
                <a:pPr algn="ctr" rtl="1"/>
                <a:r>
                  <a:rPr lang="he-IL" sz="3200" b="1" dirty="0">
                    <a:solidFill>
                      <a:schemeClr val="tx1"/>
                    </a:solidFill>
                  </a:rPr>
                  <a:t>מילוי נתוני מניה עדכניים</a:t>
                </a:r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AA8A421-0E27-47E3-A5B6-45F64A889B50}"/>
                  </a:ext>
                </a:extLst>
              </p:cNvPr>
              <p:cNvSpPr/>
              <p:nvPr/>
            </p:nvSpPr>
            <p:spPr>
              <a:xfrm>
                <a:off x="-1775325" y="6643933"/>
                <a:ext cx="1103879" cy="1149040"/>
              </a:xfrm>
              <a:prstGeom prst="rect">
                <a:avLst/>
              </a:prstGeom>
              <a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1000" r="-11000"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386FBB7-38BC-4A83-9DDC-1BDEBF409355}"/>
                </a:ext>
              </a:extLst>
            </p:cNvPr>
            <p:cNvGrpSpPr/>
            <p:nvPr/>
          </p:nvGrpSpPr>
          <p:grpSpPr>
            <a:xfrm>
              <a:off x="1410010" y="6808537"/>
              <a:ext cx="2933984" cy="2780464"/>
              <a:chOff x="1410010" y="3009487"/>
              <a:chExt cx="2933984" cy="2780464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20F5B9F6-3F60-4BDC-B67D-8008E69F4FC6}"/>
                  </a:ext>
                </a:extLst>
              </p:cNvPr>
              <p:cNvSpPr/>
              <p:nvPr/>
            </p:nvSpPr>
            <p:spPr>
              <a:xfrm>
                <a:off x="2325062" y="3009487"/>
                <a:ext cx="1103879" cy="1149040"/>
              </a:xfrm>
              <a:prstGeom prst="rect">
                <a:avLst/>
              </a:prstGeom>
              <a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AB439E5E-EB4A-439D-9684-B41AF10F3F59}"/>
                  </a:ext>
                </a:extLst>
              </p:cNvPr>
              <p:cNvSpPr/>
              <p:nvPr/>
            </p:nvSpPr>
            <p:spPr>
              <a:xfrm>
                <a:off x="1410010" y="4454875"/>
                <a:ext cx="2933984" cy="1335076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lumMod val="85000"/>
                  <a:lumOff val="15000"/>
                </a:schemeClr>
              </a:solidFill>
              <a:effectLst/>
            </p:spPr>
            <p:style>
              <a:lnRef idx="0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lstStyle/>
              <a:p>
                <a:pPr algn="ctr" rtl="1"/>
                <a:r>
                  <a:rPr lang="he-IL" sz="3200" b="1" dirty="0">
                    <a:solidFill>
                      <a:schemeClr val="tx1"/>
                    </a:solidFill>
                  </a:rPr>
                  <a:t>קבלת מידע על החשבון</a:t>
                </a:r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2E68DB79-4970-4632-8CE2-8656B914EB93}"/>
                </a:ext>
              </a:extLst>
            </p:cNvPr>
            <p:cNvSpPr/>
            <p:nvPr/>
          </p:nvSpPr>
          <p:spPr>
            <a:xfrm>
              <a:off x="1209299" y="11366940"/>
              <a:ext cx="3153328" cy="1149040"/>
            </a:xfrm>
            <a:prstGeom prst="roundRect">
              <a:avLst>
                <a:gd name="adj" fmla="val 10000"/>
              </a:avLst>
            </a:prstGeom>
            <a:solidFill>
              <a:schemeClr val="bg1">
                <a:lumMod val="85000"/>
                <a:lumOff val="15000"/>
              </a:schemeClr>
            </a:solidFill>
            <a:effectLst/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 rtl="1"/>
              <a:r>
                <a:rPr lang="he-IL" sz="3200" b="1" dirty="0">
                  <a:solidFill>
                    <a:schemeClr val="tx1"/>
                  </a:solidFill>
                </a:rPr>
                <a:t>קנייה</a:t>
              </a:r>
              <a:endParaRPr lang="en-US" sz="3200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6DBCD119-CEA0-430A-B058-16AA911ADE6F}"/>
                </a:ext>
              </a:extLst>
            </p:cNvPr>
            <p:cNvSpPr/>
            <p:nvPr/>
          </p:nvSpPr>
          <p:spPr>
            <a:xfrm>
              <a:off x="4649099" y="11366940"/>
              <a:ext cx="3153328" cy="1149040"/>
            </a:xfrm>
            <a:prstGeom prst="roundRect">
              <a:avLst>
                <a:gd name="adj" fmla="val 10000"/>
              </a:avLst>
            </a:prstGeom>
            <a:solidFill>
              <a:schemeClr val="bg1">
                <a:lumMod val="85000"/>
                <a:lumOff val="15000"/>
              </a:schemeClr>
            </a:solidFill>
            <a:effectLst/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 rtl="1"/>
              <a:r>
                <a:rPr lang="he-IL" sz="3200" b="1" dirty="0">
                  <a:solidFill>
                    <a:schemeClr val="tx1"/>
                  </a:solidFill>
                </a:rPr>
                <a:t>מכירה</a:t>
              </a:r>
              <a:endParaRPr lang="en-US" sz="3200" b="1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C0010852-E1C2-4E6B-BE98-2A3A696599C6}"/>
                </a:ext>
              </a:extLst>
            </p:cNvPr>
            <p:cNvSpPr/>
            <p:nvPr/>
          </p:nvSpPr>
          <p:spPr>
            <a:xfrm>
              <a:off x="8088899" y="11366940"/>
              <a:ext cx="3153328" cy="1149040"/>
            </a:xfrm>
            <a:prstGeom prst="roundRect">
              <a:avLst>
                <a:gd name="adj" fmla="val 10000"/>
              </a:avLst>
            </a:prstGeom>
            <a:solidFill>
              <a:schemeClr val="bg1">
                <a:lumMod val="85000"/>
                <a:lumOff val="15000"/>
              </a:schemeClr>
            </a:solidFill>
            <a:effectLst/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 rtl="1"/>
              <a:r>
                <a:rPr lang="he-IL" sz="3200" b="1" dirty="0">
                  <a:solidFill>
                    <a:schemeClr val="tx1"/>
                  </a:solidFill>
                </a:rPr>
                <a:t>הוספה למועדפים</a:t>
              </a:r>
              <a:endParaRPr lang="en-US" sz="3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547EA69-036C-4F88-BA74-803E60055D26}"/>
                </a:ext>
              </a:extLst>
            </p:cNvPr>
            <p:cNvCxnSpPr>
              <a:cxnSpLocks/>
              <a:stCxn id="60" idx="2"/>
              <a:endCxn id="43" idx="0"/>
            </p:cNvCxnSpPr>
            <p:nvPr/>
          </p:nvCxnSpPr>
          <p:spPr>
            <a:xfrm flipH="1">
              <a:off x="2785963" y="9589001"/>
              <a:ext cx="91040" cy="17779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86FCD91C-34DD-4FB8-AF25-E8534FC883BE}"/>
                </a:ext>
              </a:extLst>
            </p:cNvPr>
            <p:cNvCxnSpPr>
              <a:cxnSpLocks/>
              <a:stCxn id="60" idx="2"/>
              <a:endCxn id="44" idx="0"/>
            </p:cNvCxnSpPr>
            <p:nvPr/>
          </p:nvCxnSpPr>
          <p:spPr>
            <a:xfrm>
              <a:off x="2877003" y="9589001"/>
              <a:ext cx="3348760" cy="17779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1034140-C51A-40B4-B410-C67E568ADA2B}"/>
                </a:ext>
              </a:extLst>
            </p:cNvPr>
            <p:cNvCxnSpPr>
              <a:cxnSpLocks/>
              <a:stCxn id="60" idx="2"/>
              <a:endCxn id="46" idx="0"/>
            </p:cNvCxnSpPr>
            <p:nvPr/>
          </p:nvCxnSpPr>
          <p:spPr>
            <a:xfrm>
              <a:off x="2877003" y="9589001"/>
              <a:ext cx="6788561" cy="17779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3024A73-ED97-463C-B86B-A5B1E3299201}"/>
                </a:ext>
              </a:extLst>
            </p:cNvPr>
            <p:cNvCxnSpPr>
              <a:cxnSpLocks/>
              <a:stCxn id="61" idx="2"/>
              <a:endCxn id="46" idx="0"/>
            </p:cNvCxnSpPr>
            <p:nvPr/>
          </p:nvCxnSpPr>
          <p:spPr>
            <a:xfrm flipH="1">
              <a:off x="9665563" y="9591847"/>
              <a:ext cx="30180" cy="17750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0D82D59-3998-47FA-904D-47E8E64F8AD6}"/>
                </a:ext>
              </a:extLst>
            </p:cNvPr>
            <p:cNvCxnSpPr>
              <a:cxnSpLocks/>
              <a:stCxn id="64" idx="2"/>
              <a:endCxn id="59" idx="0"/>
            </p:cNvCxnSpPr>
            <p:nvPr/>
          </p:nvCxnSpPr>
          <p:spPr>
            <a:xfrm>
              <a:off x="2877002" y="5789951"/>
              <a:ext cx="0" cy="10185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750CB1F-F9D2-4ED5-AF0B-5EC47ABF7400}"/>
                </a:ext>
              </a:extLst>
            </p:cNvPr>
            <p:cNvCxnSpPr>
              <a:cxnSpLocks/>
              <a:stCxn id="35" idx="2"/>
              <a:endCxn id="64" idx="3"/>
            </p:cNvCxnSpPr>
            <p:nvPr/>
          </p:nvCxnSpPr>
          <p:spPr>
            <a:xfrm flipH="1">
              <a:off x="4343994" y="3009487"/>
              <a:ext cx="1752005" cy="21129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40F25FA-D3EF-4FF2-ABD3-AC672A5D3A4C}"/>
                </a:ext>
              </a:extLst>
            </p:cNvPr>
            <p:cNvCxnSpPr>
              <a:cxnSpLocks/>
              <a:stCxn id="35" idx="2"/>
              <a:endCxn id="33" idx="1"/>
            </p:cNvCxnSpPr>
            <p:nvPr/>
          </p:nvCxnSpPr>
          <p:spPr>
            <a:xfrm>
              <a:off x="6095999" y="3009487"/>
              <a:ext cx="1992900" cy="21129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6CF926B-305D-492C-B904-6BDE8D111D35}"/>
                </a:ext>
              </a:extLst>
            </p:cNvPr>
            <p:cNvCxnSpPr>
              <a:cxnSpLocks/>
              <a:stCxn id="33" idx="2"/>
              <a:endCxn id="62" idx="0"/>
            </p:cNvCxnSpPr>
            <p:nvPr/>
          </p:nvCxnSpPr>
          <p:spPr>
            <a:xfrm>
              <a:off x="9695743" y="5789950"/>
              <a:ext cx="0" cy="11260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03022F7-3E05-45EC-A092-B932CF0D7275}"/>
                </a:ext>
              </a:extLst>
            </p:cNvPr>
            <p:cNvCxnSpPr>
              <a:cxnSpLocks/>
              <a:stCxn id="61" idx="2"/>
              <a:endCxn id="44" idx="0"/>
            </p:cNvCxnSpPr>
            <p:nvPr/>
          </p:nvCxnSpPr>
          <p:spPr>
            <a:xfrm flipH="1">
              <a:off x="6225763" y="9591847"/>
              <a:ext cx="3469980" cy="17750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1CF8D7D0-9DF8-4FDA-9586-F052A549DA6D}"/>
                </a:ext>
              </a:extLst>
            </p:cNvPr>
            <p:cNvCxnSpPr>
              <a:cxnSpLocks/>
              <a:stCxn id="61" idx="2"/>
              <a:endCxn id="43" idx="0"/>
            </p:cNvCxnSpPr>
            <p:nvPr/>
          </p:nvCxnSpPr>
          <p:spPr>
            <a:xfrm flipH="1">
              <a:off x="2785963" y="9591847"/>
              <a:ext cx="6909780" cy="17750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3778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49D94110-A00C-4C35-A219-B4809C9788CC}"/>
              </a:ext>
            </a:extLst>
          </p:cNvPr>
          <p:cNvGrpSpPr>
            <a:grpSpLocks noChangeAspect="1"/>
          </p:cNvGrpSpPr>
          <p:nvPr/>
        </p:nvGrpSpPr>
        <p:grpSpPr>
          <a:xfrm>
            <a:off x="1167126" y="-5888993"/>
            <a:ext cx="9857748" cy="11777985"/>
            <a:chOff x="1209299" y="456575"/>
            <a:chExt cx="10093286" cy="12059405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3A0E40F7-4274-41EE-9730-C08608882AD1}"/>
                </a:ext>
              </a:extLst>
            </p:cNvPr>
            <p:cNvSpPr/>
            <p:nvPr/>
          </p:nvSpPr>
          <p:spPr>
            <a:xfrm>
              <a:off x="8088899" y="4454875"/>
              <a:ext cx="3213686" cy="1335076"/>
            </a:xfrm>
            <a:prstGeom prst="roundRect">
              <a:avLst>
                <a:gd name="adj" fmla="val 10000"/>
              </a:avLst>
            </a:prstGeom>
            <a:solidFill>
              <a:schemeClr val="bg1">
                <a:lumMod val="85000"/>
                <a:lumOff val="15000"/>
              </a:schemeClr>
            </a:solidFill>
            <a:effectLst/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 rtl="1"/>
              <a:r>
                <a:rPr lang="he-IL" sz="2800" b="1" dirty="0">
                  <a:solidFill>
                    <a:schemeClr val="tx1"/>
                  </a:solidFill>
                </a:rPr>
                <a:t>קבלת רשימה של מניות מה-</a:t>
              </a:r>
              <a:r>
                <a:rPr lang="en-US" sz="2800" b="1" dirty="0">
                  <a:solidFill>
                    <a:schemeClr val="tx1"/>
                  </a:solidFill>
                </a:rPr>
                <a:t>DB</a:t>
              </a:r>
              <a:r>
                <a:rPr lang="he-IL" sz="2800" b="1" dirty="0">
                  <a:solidFill>
                    <a:schemeClr val="tx1"/>
                  </a:solidFill>
                </a:rPr>
                <a:t> 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E3A42EBE-3E65-4CF5-AA70-B2E634DE079C}"/>
                </a:ext>
              </a:extLst>
            </p:cNvPr>
            <p:cNvSpPr/>
            <p:nvPr/>
          </p:nvSpPr>
          <p:spPr>
            <a:xfrm>
              <a:off x="4519335" y="1860447"/>
              <a:ext cx="3153328" cy="1149040"/>
            </a:xfrm>
            <a:prstGeom prst="roundRect">
              <a:avLst>
                <a:gd name="adj" fmla="val 10000"/>
              </a:avLst>
            </a:prstGeom>
            <a:solidFill>
              <a:schemeClr val="bg1">
                <a:lumMod val="85000"/>
                <a:lumOff val="15000"/>
              </a:schemeClr>
            </a:solidFill>
            <a:effectLst/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 rtl="1"/>
              <a:r>
                <a:rPr lang="he-IL" sz="2800" b="1" dirty="0">
                  <a:solidFill>
                    <a:schemeClr val="tx1"/>
                  </a:solidFill>
                </a:rPr>
                <a:t>התחברות לחשבון </a:t>
              </a:r>
              <a:r>
                <a:rPr lang="en-US" sz="2800" b="1" dirty="0">
                  <a:solidFill>
                    <a:schemeClr val="tx1"/>
                  </a:solidFill>
                </a:rPr>
                <a:t>Firebase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F11632A-A23E-42B7-9C41-988759BC8E65}"/>
                </a:ext>
              </a:extLst>
            </p:cNvPr>
            <p:cNvGrpSpPr/>
            <p:nvPr/>
          </p:nvGrpSpPr>
          <p:grpSpPr>
            <a:xfrm>
              <a:off x="1410010" y="3009487"/>
              <a:ext cx="2933984" cy="2780464"/>
              <a:chOff x="1410010" y="3009487"/>
              <a:chExt cx="2933984" cy="2780464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FEA8666-5BB3-488F-ABB3-6096374EB58F}"/>
                  </a:ext>
                </a:extLst>
              </p:cNvPr>
              <p:cNvSpPr/>
              <p:nvPr/>
            </p:nvSpPr>
            <p:spPr>
              <a:xfrm>
                <a:off x="2325062" y="3009487"/>
                <a:ext cx="1103879" cy="1149040"/>
              </a:xfrm>
              <a:prstGeom prst="rect">
                <a:avLst/>
              </a:prstGeom>
              <a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E0DF286E-8C1C-4A38-AA56-A86CED4AC5BB}"/>
                  </a:ext>
                </a:extLst>
              </p:cNvPr>
              <p:cNvSpPr/>
              <p:nvPr/>
            </p:nvSpPr>
            <p:spPr>
              <a:xfrm>
                <a:off x="1410010" y="4454875"/>
                <a:ext cx="2933984" cy="1335076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lumMod val="85000"/>
                  <a:lumOff val="15000"/>
                </a:schemeClr>
              </a:solidFill>
              <a:effectLst/>
            </p:spPr>
            <p:style>
              <a:lnRef idx="0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lstStyle/>
              <a:p>
                <a:pPr algn="ctr" rtl="1"/>
                <a:r>
                  <a:rPr lang="he-IL" sz="2800" b="1" dirty="0">
                    <a:solidFill>
                      <a:schemeClr val="tx1"/>
                    </a:solidFill>
                  </a:rPr>
                  <a:t>התחברות לחשבון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Alpaca</a:t>
                </a:r>
              </a:p>
            </p:txBody>
          </p: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254AAFE-D2AF-466C-ACFF-D4D6F2AA1495}"/>
                </a:ext>
              </a:extLst>
            </p:cNvPr>
            <p:cNvSpPr/>
            <p:nvPr/>
          </p:nvSpPr>
          <p:spPr>
            <a:xfrm>
              <a:off x="9143802" y="3009487"/>
              <a:ext cx="1103879" cy="1149041"/>
            </a:xfrm>
            <a:prstGeom prst="rect">
              <a:avLst/>
            </a:prstGeom>
            <a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618D68C-C86E-4EF6-BCF5-09AB352F4650}"/>
                </a:ext>
              </a:extLst>
            </p:cNvPr>
            <p:cNvSpPr/>
            <p:nvPr/>
          </p:nvSpPr>
          <p:spPr>
            <a:xfrm>
              <a:off x="5544060" y="456575"/>
              <a:ext cx="1103879" cy="1149041"/>
            </a:xfrm>
            <a:prstGeom prst="rect">
              <a:avLst/>
            </a:prstGeom>
            <a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7FE6C90-5B2E-4252-9DAB-6CFC1CBCC114}"/>
                </a:ext>
              </a:extLst>
            </p:cNvPr>
            <p:cNvGrpSpPr/>
            <p:nvPr/>
          </p:nvGrpSpPr>
          <p:grpSpPr>
            <a:xfrm>
              <a:off x="8088899" y="6916001"/>
              <a:ext cx="3213686" cy="2675847"/>
              <a:chOff x="-2830228" y="6643933"/>
              <a:chExt cx="3213686" cy="2675845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FFBF25B7-3A67-40A4-A158-DFD503C10B82}"/>
                  </a:ext>
                </a:extLst>
              </p:cNvPr>
              <p:cNvSpPr/>
              <p:nvPr/>
            </p:nvSpPr>
            <p:spPr>
              <a:xfrm>
                <a:off x="-2830228" y="7984702"/>
                <a:ext cx="3213686" cy="1335076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lumMod val="85000"/>
                  <a:lumOff val="15000"/>
                </a:schemeClr>
              </a:solidFill>
              <a:effectLst/>
            </p:spPr>
            <p:style>
              <a:lnRef idx="0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lstStyle/>
              <a:p>
                <a:pPr algn="ctr" rtl="1"/>
                <a:r>
                  <a:rPr lang="he-IL" sz="3200" b="1" dirty="0">
                    <a:solidFill>
                      <a:schemeClr val="tx1"/>
                    </a:solidFill>
                  </a:rPr>
                  <a:t>מילוי נתוני מניה עדכניים</a:t>
                </a:r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AA8A421-0E27-47E3-A5B6-45F64A889B50}"/>
                  </a:ext>
                </a:extLst>
              </p:cNvPr>
              <p:cNvSpPr/>
              <p:nvPr/>
            </p:nvSpPr>
            <p:spPr>
              <a:xfrm>
                <a:off x="-1775325" y="6643933"/>
                <a:ext cx="1103879" cy="1149040"/>
              </a:xfrm>
              <a:prstGeom prst="rect">
                <a:avLst/>
              </a:prstGeom>
              <a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1000" r="-11000"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386FBB7-38BC-4A83-9DDC-1BDEBF409355}"/>
                </a:ext>
              </a:extLst>
            </p:cNvPr>
            <p:cNvGrpSpPr/>
            <p:nvPr/>
          </p:nvGrpSpPr>
          <p:grpSpPr>
            <a:xfrm>
              <a:off x="1410010" y="6808537"/>
              <a:ext cx="2933984" cy="2780464"/>
              <a:chOff x="1410010" y="3009487"/>
              <a:chExt cx="2933984" cy="2780464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20F5B9F6-3F60-4BDC-B67D-8008E69F4FC6}"/>
                  </a:ext>
                </a:extLst>
              </p:cNvPr>
              <p:cNvSpPr/>
              <p:nvPr/>
            </p:nvSpPr>
            <p:spPr>
              <a:xfrm>
                <a:off x="2325062" y="3009487"/>
                <a:ext cx="1103879" cy="1149040"/>
              </a:xfrm>
              <a:prstGeom prst="rect">
                <a:avLst/>
              </a:prstGeom>
              <a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AB439E5E-EB4A-439D-9684-B41AF10F3F59}"/>
                  </a:ext>
                </a:extLst>
              </p:cNvPr>
              <p:cNvSpPr/>
              <p:nvPr/>
            </p:nvSpPr>
            <p:spPr>
              <a:xfrm>
                <a:off x="1410010" y="4454875"/>
                <a:ext cx="2933984" cy="1335076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lumMod val="85000"/>
                  <a:lumOff val="15000"/>
                </a:schemeClr>
              </a:solidFill>
              <a:effectLst/>
            </p:spPr>
            <p:style>
              <a:lnRef idx="0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lstStyle/>
              <a:p>
                <a:pPr algn="ctr" rtl="1"/>
                <a:r>
                  <a:rPr lang="he-IL" sz="3200" b="1" dirty="0">
                    <a:solidFill>
                      <a:schemeClr val="tx1"/>
                    </a:solidFill>
                  </a:rPr>
                  <a:t>קבלת מידע על החשבון</a:t>
                </a:r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2E68DB79-4970-4632-8CE2-8656B914EB93}"/>
                </a:ext>
              </a:extLst>
            </p:cNvPr>
            <p:cNvSpPr/>
            <p:nvPr/>
          </p:nvSpPr>
          <p:spPr>
            <a:xfrm>
              <a:off x="1209299" y="11366940"/>
              <a:ext cx="3153328" cy="1149040"/>
            </a:xfrm>
            <a:prstGeom prst="roundRect">
              <a:avLst>
                <a:gd name="adj" fmla="val 10000"/>
              </a:avLst>
            </a:prstGeom>
            <a:solidFill>
              <a:schemeClr val="bg1">
                <a:lumMod val="85000"/>
                <a:lumOff val="15000"/>
              </a:schemeClr>
            </a:solidFill>
            <a:effectLst/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 rtl="1"/>
              <a:r>
                <a:rPr lang="he-IL" sz="3200" b="1" dirty="0">
                  <a:solidFill>
                    <a:schemeClr val="tx1"/>
                  </a:solidFill>
                </a:rPr>
                <a:t>קנייה</a:t>
              </a:r>
              <a:endParaRPr lang="en-US" sz="3200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6DBCD119-CEA0-430A-B058-16AA911ADE6F}"/>
                </a:ext>
              </a:extLst>
            </p:cNvPr>
            <p:cNvSpPr/>
            <p:nvPr/>
          </p:nvSpPr>
          <p:spPr>
            <a:xfrm>
              <a:off x="4649099" y="11366940"/>
              <a:ext cx="3153328" cy="1149040"/>
            </a:xfrm>
            <a:prstGeom prst="roundRect">
              <a:avLst>
                <a:gd name="adj" fmla="val 10000"/>
              </a:avLst>
            </a:prstGeom>
            <a:solidFill>
              <a:schemeClr val="bg1">
                <a:lumMod val="85000"/>
                <a:lumOff val="15000"/>
              </a:schemeClr>
            </a:solidFill>
            <a:effectLst/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 rtl="1"/>
              <a:r>
                <a:rPr lang="he-IL" sz="3200" b="1" dirty="0">
                  <a:solidFill>
                    <a:schemeClr val="tx1"/>
                  </a:solidFill>
                </a:rPr>
                <a:t>מכירה</a:t>
              </a:r>
              <a:endParaRPr lang="en-US" sz="3200" b="1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C0010852-E1C2-4E6B-BE98-2A3A696599C6}"/>
                </a:ext>
              </a:extLst>
            </p:cNvPr>
            <p:cNvSpPr/>
            <p:nvPr/>
          </p:nvSpPr>
          <p:spPr>
            <a:xfrm>
              <a:off x="8088899" y="11366940"/>
              <a:ext cx="3153328" cy="1149040"/>
            </a:xfrm>
            <a:prstGeom prst="roundRect">
              <a:avLst>
                <a:gd name="adj" fmla="val 10000"/>
              </a:avLst>
            </a:prstGeom>
            <a:solidFill>
              <a:schemeClr val="bg1">
                <a:lumMod val="85000"/>
                <a:lumOff val="15000"/>
              </a:schemeClr>
            </a:solidFill>
            <a:effectLst/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 rtl="1"/>
              <a:r>
                <a:rPr lang="he-IL" sz="3200" b="1" dirty="0">
                  <a:solidFill>
                    <a:schemeClr val="tx1"/>
                  </a:solidFill>
                </a:rPr>
                <a:t>הוספה למועדפים</a:t>
              </a:r>
              <a:endParaRPr lang="en-US" sz="3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547EA69-036C-4F88-BA74-803E60055D26}"/>
                </a:ext>
              </a:extLst>
            </p:cNvPr>
            <p:cNvCxnSpPr>
              <a:cxnSpLocks/>
              <a:stCxn id="60" idx="2"/>
              <a:endCxn id="43" idx="0"/>
            </p:cNvCxnSpPr>
            <p:nvPr/>
          </p:nvCxnSpPr>
          <p:spPr>
            <a:xfrm flipH="1">
              <a:off x="2785963" y="9589001"/>
              <a:ext cx="91040" cy="17779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86FCD91C-34DD-4FB8-AF25-E8534FC883BE}"/>
                </a:ext>
              </a:extLst>
            </p:cNvPr>
            <p:cNvCxnSpPr>
              <a:cxnSpLocks/>
              <a:stCxn id="60" idx="2"/>
              <a:endCxn id="44" idx="0"/>
            </p:cNvCxnSpPr>
            <p:nvPr/>
          </p:nvCxnSpPr>
          <p:spPr>
            <a:xfrm>
              <a:off x="2877003" y="9589001"/>
              <a:ext cx="3348760" cy="17779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1034140-C51A-40B4-B410-C67E568ADA2B}"/>
                </a:ext>
              </a:extLst>
            </p:cNvPr>
            <p:cNvCxnSpPr>
              <a:cxnSpLocks/>
              <a:stCxn id="60" idx="2"/>
              <a:endCxn id="46" idx="0"/>
            </p:cNvCxnSpPr>
            <p:nvPr/>
          </p:nvCxnSpPr>
          <p:spPr>
            <a:xfrm>
              <a:off x="2877003" y="9589001"/>
              <a:ext cx="6788561" cy="17779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3024A73-ED97-463C-B86B-A5B1E3299201}"/>
                </a:ext>
              </a:extLst>
            </p:cNvPr>
            <p:cNvCxnSpPr>
              <a:cxnSpLocks/>
              <a:stCxn id="61" idx="2"/>
              <a:endCxn id="46" idx="0"/>
            </p:cNvCxnSpPr>
            <p:nvPr/>
          </p:nvCxnSpPr>
          <p:spPr>
            <a:xfrm flipH="1">
              <a:off x="9665563" y="9591847"/>
              <a:ext cx="30180" cy="17750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0D82D59-3998-47FA-904D-47E8E64F8AD6}"/>
                </a:ext>
              </a:extLst>
            </p:cNvPr>
            <p:cNvCxnSpPr>
              <a:cxnSpLocks/>
              <a:stCxn id="64" idx="2"/>
              <a:endCxn id="59" idx="0"/>
            </p:cNvCxnSpPr>
            <p:nvPr/>
          </p:nvCxnSpPr>
          <p:spPr>
            <a:xfrm>
              <a:off x="2877002" y="5789951"/>
              <a:ext cx="0" cy="10185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750CB1F-F9D2-4ED5-AF0B-5EC47ABF7400}"/>
                </a:ext>
              </a:extLst>
            </p:cNvPr>
            <p:cNvCxnSpPr>
              <a:cxnSpLocks/>
              <a:stCxn id="35" idx="2"/>
              <a:endCxn id="64" idx="3"/>
            </p:cNvCxnSpPr>
            <p:nvPr/>
          </p:nvCxnSpPr>
          <p:spPr>
            <a:xfrm flipH="1">
              <a:off x="4343994" y="3009487"/>
              <a:ext cx="1752005" cy="21129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40F25FA-D3EF-4FF2-ABD3-AC672A5D3A4C}"/>
                </a:ext>
              </a:extLst>
            </p:cNvPr>
            <p:cNvCxnSpPr>
              <a:cxnSpLocks/>
              <a:stCxn id="35" idx="2"/>
              <a:endCxn id="33" idx="1"/>
            </p:cNvCxnSpPr>
            <p:nvPr/>
          </p:nvCxnSpPr>
          <p:spPr>
            <a:xfrm>
              <a:off x="6095999" y="3009487"/>
              <a:ext cx="1992900" cy="21129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6CF926B-305D-492C-B904-6BDE8D111D35}"/>
                </a:ext>
              </a:extLst>
            </p:cNvPr>
            <p:cNvCxnSpPr>
              <a:cxnSpLocks/>
              <a:stCxn id="33" idx="2"/>
              <a:endCxn id="62" idx="0"/>
            </p:cNvCxnSpPr>
            <p:nvPr/>
          </p:nvCxnSpPr>
          <p:spPr>
            <a:xfrm>
              <a:off x="9695743" y="5789950"/>
              <a:ext cx="0" cy="11260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03022F7-3E05-45EC-A092-B932CF0D7275}"/>
                </a:ext>
              </a:extLst>
            </p:cNvPr>
            <p:cNvCxnSpPr>
              <a:cxnSpLocks/>
              <a:stCxn id="61" idx="2"/>
              <a:endCxn id="44" idx="0"/>
            </p:cNvCxnSpPr>
            <p:nvPr/>
          </p:nvCxnSpPr>
          <p:spPr>
            <a:xfrm flipH="1">
              <a:off x="6225763" y="9591847"/>
              <a:ext cx="3469980" cy="17750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1CF8D7D0-9DF8-4FDA-9586-F052A549DA6D}"/>
                </a:ext>
              </a:extLst>
            </p:cNvPr>
            <p:cNvCxnSpPr>
              <a:cxnSpLocks/>
              <a:stCxn id="61" idx="2"/>
              <a:endCxn id="43" idx="0"/>
            </p:cNvCxnSpPr>
            <p:nvPr/>
          </p:nvCxnSpPr>
          <p:spPr>
            <a:xfrm flipH="1">
              <a:off x="2785963" y="9591847"/>
              <a:ext cx="6909780" cy="17750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32154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8D34F66-065A-47A6-A8EF-FC92A2B11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1" b="833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7060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8F5E5AA-4F70-4178-ABB5-DCC7650924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4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036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in">
            <a:hlinkClick r:id="" action="ppaction://media"/>
            <a:extLst>
              <a:ext uri="{FF2B5EF4-FFF2-40B4-BE49-F238E27FC236}">
                <a16:creationId xmlns:a16="http://schemas.microsoft.com/office/drawing/2014/main" id="{B79A24EB-8B6F-48BA-9249-041C82EAB468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5223" end="2064.3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7713" y="0"/>
            <a:ext cx="3559175" cy="6864351"/>
          </a:xfr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BE974A-1FB1-491D-85E7-D196518A65A5}"/>
              </a:ext>
            </a:extLst>
          </p:cNvPr>
          <p:cNvSpPr/>
          <p:nvPr/>
        </p:nvSpPr>
        <p:spPr>
          <a:xfrm>
            <a:off x="5180647" y="560008"/>
            <a:ext cx="6263640" cy="1572384"/>
          </a:xfrm>
          <a:prstGeom prst="roundRect">
            <a:avLst>
              <a:gd name="adj" fmla="val 10000"/>
            </a:avLst>
          </a:prstGeom>
          <a:solidFill>
            <a:schemeClr val="bg1">
              <a:lumMod val="85000"/>
              <a:lumOff val="15000"/>
            </a:schemeClr>
          </a:solidFill>
          <a:effectLst/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 rtl="1"/>
            <a:r>
              <a:rPr lang="he-IL" sz="2400" dirty="0">
                <a:solidFill>
                  <a:schemeClr val="tx1"/>
                </a:solidFill>
              </a:rPr>
              <a:t>הזדהות ויצירת משתמש באמצעות </a:t>
            </a:r>
            <a:r>
              <a:rPr lang="en-US" sz="2400" dirty="0">
                <a:solidFill>
                  <a:schemeClr val="tx1"/>
                </a:solidFill>
              </a:rPr>
              <a:t>Firebase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0B8AC80-5CAD-4263-A44A-395C71CDF6E0}"/>
              </a:ext>
            </a:extLst>
          </p:cNvPr>
          <p:cNvSpPr/>
          <p:nvPr/>
        </p:nvSpPr>
        <p:spPr>
          <a:xfrm>
            <a:off x="5180647" y="2642808"/>
            <a:ext cx="6263640" cy="1572384"/>
          </a:xfrm>
          <a:prstGeom prst="roundRect">
            <a:avLst>
              <a:gd name="adj" fmla="val 10000"/>
            </a:avLst>
          </a:prstGeom>
          <a:solidFill>
            <a:schemeClr val="bg1">
              <a:lumMod val="85000"/>
              <a:lumOff val="15000"/>
            </a:schemeClr>
          </a:solidFill>
          <a:effectLst/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 rtl="1"/>
            <a:r>
              <a:rPr lang="he-IL" sz="2400" dirty="0">
                <a:solidFill>
                  <a:schemeClr val="tx1"/>
                </a:solidFill>
              </a:rPr>
              <a:t>שמירת חיבור על המכשיר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5BA2E4-2CCA-4FBC-B1E1-9DF1534B20AB}"/>
              </a:ext>
            </a:extLst>
          </p:cNvPr>
          <p:cNvSpPr/>
          <p:nvPr/>
        </p:nvSpPr>
        <p:spPr>
          <a:xfrm>
            <a:off x="5180647" y="4725608"/>
            <a:ext cx="6263640" cy="1572384"/>
          </a:xfrm>
          <a:prstGeom prst="roundRect">
            <a:avLst>
              <a:gd name="adj" fmla="val 10000"/>
            </a:avLst>
          </a:prstGeom>
          <a:solidFill>
            <a:schemeClr val="bg1">
              <a:lumMod val="85000"/>
              <a:lumOff val="15000"/>
            </a:schemeClr>
          </a:solidFill>
          <a:effectLst/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 rtl="1"/>
            <a:r>
              <a:rPr lang="he-IL" sz="2400" dirty="0">
                <a:solidFill>
                  <a:schemeClr val="tx1"/>
                </a:solidFill>
              </a:rPr>
              <a:t>אפשרות להוספת התחברות באמצעות פלטפורמות נוספות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he-IL" sz="2400" dirty="0">
                <a:solidFill>
                  <a:schemeClr val="tx1"/>
                </a:solidFill>
              </a:rPr>
              <a:t>(</a:t>
            </a:r>
            <a:r>
              <a:rPr lang="en-US" sz="2400" dirty="0">
                <a:solidFill>
                  <a:schemeClr val="tx1"/>
                </a:solidFill>
              </a:rPr>
              <a:t>Google, Facebook, Twitter, Apple</a:t>
            </a:r>
            <a:r>
              <a:rPr lang="he-IL" sz="2400" dirty="0">
                <a:solidFill>
                  <a:schemeClr val="tx1"/>
                </a:solidFill>
              </a:rPr>
              <a:t>)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0497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176</TotalTime>
  <Words>216</Words>
  <Application>Microsoft Office PowerPoint</Application>
  <PresentationFormat>Widescreen</PresentationFormat>
  <Paragraphs>56</Paragraphs>
  <Slides>30</Slides>
  <Notes>0</Notes>
  <HiddenSlides>0</HiddenSlides>
  <MMClips>17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Aharoni</vt:lpstr>
      <vt:lpstr>Arial</vt:lpstr>
      <vt:lpstr>Calibri</vt:lpstr>
      <vt:lpstr>Calibri Light</vt:lpstr>
      <vt:lpstr>Office Theme</vt:lpstr>
      <vt:lpstr>STOCKER.</vt:lpstr>
      <vt:lpstr>פונקציונאליות</vt:lpstr>
      <vt:lpstr>שירותים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STOCKER.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STOCKER.</dc:title>
  <dc:creator>סמואל ארביב</dc:creator>
  <cp:lastModifiedBy>סמואל ארביב</cp:lastModifiedBy>
  <cp:revision>17</cp:revision>
  <dcterms:created xsi:type="dcterms:W3CDTF">2020-08-24T13:05:38Z</dcterms:created>
  <dcterms:modified xsi:type="dcterms:W3CDTF">2020-08-24T17:43:27Z</dcterms:modified>
</cp:coreProperties>
</file>